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66" r:id="rId15"/>
    <p:sldId id="272" r:id="rId16"/>
    <p:sldId id="273" r:id="rId17"/>
    <p:sldId id="274" r:id="rId18"/>
    <p:sldId id="276" r:id="rId19"/>
    <p:sldId id="278" r:id="rId20"/>
    <p:sldId id="277" r:id="rId21"/>
    <p:sldId id="279" r:id="rId22"/>
    <p:sldId id="280" r:id="rId23"/>
    <p:sldId id="282" r:id="rId24"/>
    <p:sldId id="283" r:id="rId25"/>
    <p:sldId id="287" r:id="rId26"/>
    <p:sldId id="284" r:id="rId27"/>
    <p:sldId id="285" r:id="rId28"/>
  </p:sldIdLst>
  <p:sldSz cx="12192000" cy="6858000"/>
  <p:notesSz cx="6858000" cy="9144000"/>
  <p:embeddedFontLst>
    <p:embeddedFont>
      <p:font typeface="#9Slide05 Phobia" panose="02000506000000020003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iny" panose="020B0604020202020204" charset="0"/>
      <p:regular r:id="rId36"/>
    </p:embeddedFont>
    <p:embeddedFont>
      <p:font typeface="SVN-Kitten" pitchFamily="50" charset="0"/>
      <p:regular r:id="rId37"/>
    </p:embeddedFont>
    <p:embeddedFont>
      <p:font typeface="SVN-Poky's" panose="020B0606040200020203" pitchFamily="34" charset="0"/>
      <p:regular r:id="rId38"/>
    </p:embeddedFont>
    <p:embeddedFont>
      <p:font typeface="SVN-Shintia Script" panose="02000804000000020003" pitchFamily="2" charset="0"/>
      <p:regular r:id="rId39"/>
    </p:embeddedFont>
    <p:embeddedFont>
      <p:font typeface="UTM Cookies" panose="0204060305050602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CC00"/>
    <a:srgbClr val="9A266B"/>
    <a:srgbClr val="66FFFF"/>
    <a:srgbClr val="66CCFF"/>
    <a:srgbClr val="99FF99"/>
    <a:srgbClr val="CCFFFF"/>
    <a:srgbClr val="FFFF66"/>
    <a:srgbClr val="52E8F6"/>
    <a:srgbClr val="B88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5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F184-19FC-E938-60C1-99EFFE527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B40614-F0E0-AFC7-4752-8C0D6D719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857D-B8B7-EC4D-D52B-F87462DB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363C-23FE-D5A5-B80E-78C97A63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275C4-A401-7AD4-7E8B-E82711ED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2F1D120-3A67-040F-7002-FDA513593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" y="-675967"/>
            <a:ext cx="12192000" cy="75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3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3394-9826-4C2F-DDB3-F2262FD4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EEA080-A618-6039-623F-932D54D6A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C17DC-8F2F-029C-F053-01D8C09B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4991E-D43C-1512-EAC5-02AAE5E1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F1C6-0EAE-E96B-53DC-0CE52652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D6385-3895-871C-98E5-A439F7416D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9FC73-A2C9-B741-67B0-CD199645A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45A27-9092-2014-DA7F-B5B68E96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2F74B-16AF-4611-8FF1-B9086850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248DB-B07B-6DDF-DCD9-D4AFD801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14D10-C344-00E2-CA3E-F6804F15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74AE3-C822-5594-A658-A1A423567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EB5C1-93B8-152E-B5DF-13DF3B45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20807-EBE1-E56E-5D03-A27FA6F4E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54332-D5F4-3DAB-FB61-FB7E57CE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79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3DA6D-7F15-DD0D-D499-5D7CC42A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ECD0B-465A-30C6-F743-33F3862CD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4765F-07CD-8530-B761-59A2DDB3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CC412-1181-5914-46B0-55EBC7CF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9B26-F742-D297-F06C-CA00DB93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35270DC-D46A-F790-6704-193AB18B0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482"/>
            <a:ext cx="12357612" cy="738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9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C2BFF-700D-24D4-E84E-89FBD2C7F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AB13E-C166-1D21-0DA6-8B9425B9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7B8493-75F5-2B0F-EC9B-E6ACF76A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F0BED-C504-C311-83F7-D44A18C4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D3C06-4E59-86F8-EB86-45FA946B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51236-684C-5F3E-89D2-3A07DF821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0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B565C-55CB-1614-C472-7BB0B8E0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1B476-566D-758F-B22F-034C7114D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D4A98-C41D-4E86-C8FE-753F71285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781C-0D9C-F008-CE0D-A0ABE11825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539F75-437F-A8FF-469E-5F5A928FC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F10E06-21F6-BCCA-3D7F-F57432405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A8F57-F04F-E8CF-A09D-CC2C0696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2154C9-1CDC-B567-5A63-C8BF7DF95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6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107A-CA98-8FDA-D89E-3324344E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1C6501-C4FB-42DA-1657-2A1A9D3D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3B695-2921-D238-1306-40D54BF6D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27575-A0D6-B19B-5F64-264F2E9E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456082DD-104E-9D8D-4A51-E51F3572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7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7DE585-1387-2B3A-AF03-6C46C1E39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77AFE1-BD83-27D3-285C-86E0D42D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DC618-9B9A-A1E0-E5D5-1A7DABA5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24981D8-A64A-6EEB-FC5F-F63566333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9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6F3C-4724-6F2C-8D81-427D867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3A8C-AE6E-72DF-DB53-C63994A7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3FF0B-616F-0D20-815F-914249D0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2DA2A-FF97-FC07-69C5-CDCBCFC8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D3F0B-EA5D-D1C9-48E6-36B8D5E1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06E2B3-7BDC-2B32-B83A-585F2965C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9255-EED3-9E16-41D2-F95D63D59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D33C48-ECEA-41A1-3A94-06B08D43D7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B3F31-47D5-5AF5-E62B-1D4937122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D8872-087B-90DF-76B3-89B7839C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93307-484A-C62C-F0DE-3E6435958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72A8-400D-7B37-CD4E-F11B06F5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38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6B014-BE80-2064-BEE7-E00D9798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A9227-CEDA-0A44-5BFE-32F32B37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2F843-9FA2-EF9E-A96C-88B723610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B842B-00A4-4A8F-8C14-648D9517AA84}" type="datetimeFigureOut">
              <a:rPr lang="en-US" smtClean="0"/>
              <a:t>09-Sep-23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C6DC-23BD-6EAA-C2D6-CBAE0B2C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906E7-40A6-439A-CE7B-D15BB6DE3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333AC-9028-4C1D-93B3-6690D5ED9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2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45" Type="http://schemas.openxmlformats.org/officeDocument/2006/relationships/image" Target="../media/image48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4" Type="http://schemas.openxmlformats.org/officeDocument/2006/relationships/image" Target="../media/image47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43" Type="http://schemas.openxmlformats.org/officeDocument/2006/relationships/image" Target="../media/image46.png"/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20" Type="http://schemas.openxmlformats.org/officeDocument/2006/relationships/image" Target="../media/image23.svg"/><Relationship Id="rId41" Type="http://schemas.openxmlformats.org/officeDocument/2006/relationships/image" Target="../media/image4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12" Type="http://schemas.openxmlformats.org/officeDocument/2006/relationships/image" Target="../media/image106.svg"/><Relationship Id="rId17" Type="http://schemas.openxmlformats.org/officeDocument/2006/relationships/image" Target="../media/image111.sv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12" Type="http://schemas.openxmlformats.org/officeDocument/2006/relationships/image" Target="../media/image106.svg"/><Relationship Id="rId17" Type="http://schemas.openxmlformats.org/officeDocument/2006/relationships/image" Target="../media/image111.sv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12" Type="http://schemas.openxmlformats.org/officeDocument/2006/relationships/image" Target="../media/image106.svg"/><Relationship Id="rId17" Type="http://schemas.openxmlformats.org/officeDocument/2006/relationships/image" Target="../media/image111.sv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13.png"/><Relationship Id="rId12" Type="http://schemas.openxmlformats.org/officeDocument/2006/relationships/image" Target="../media/image106.svg"/><Relationship Id="rId17" Type="http://schemas.openxmlformats.org/officeDocument/2006/relationships/image" Target="../media/image111.sv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23.png"/><Relationship Id="rId3" Type="http://schemas.openxmlformats.org/officeDocument/2006/relationships/image" Target="../media/image105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5" Type="http://schemas.openxmlformats.org/officeDocument/2006/relationships/image" Target="../media/image125.png"/><Relationship Id="rId10" Type="http://schemas.openxmlformats.org/officeDocument/2006/relationships/image" Target="../media/image120.svg"/><Relationship Id="rId4" Type="http://schemas.openxmlformats.org/officeDocument/2006/relationships/image" Target="../media/image106.sv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30.svg"/><Relationship Id="rId3" Type="http://schemas.openxmlformats.org/officeDocument/2006/relationships/image" Target="../media/image105.png"/><Relationship Id="rId7" Type="http://schemas.openxmlformats.org/officeDocument/2006/relationships/image" Target="../media/image117.png"/><Relationship Id="rId12" Type="http://schemas.openxmlformats.org/officeDocument/2006/relationships/image" Target="../media/image129.png"/><Relationship Id="rId17" Type="http://schemas.openxmlformats.org/officeDocument/2006/relationships/image" Target="../media/image133.png"/><Relationship Id="rId2" Type="http://schemas.openxmlformats.org/officeDocument/2006/relationships/image" Target="../media/image5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28.png"/><Relationship Id="rId5" Type="http://schemas.openxmlformats.org/officeDocument/2006/relationships/image" Target="../media/image116.png"/><Relationship Id="rId15" Type="http://schemas.openxmlformats.org/officeDocument/2006/relationships/image" Target="../media/image132.svg"/><Relationship Id="rId10" Type="http://schemas.openxmlformats.org/officeDocument/2006/relationships/image" Target="../media/image127.svg"/><Relationship Id="rId4" Type="http://schemas.openxmlformats.org/officeDocument/2006/relationships/image" Target="../media/image106.sv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3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svg"/><Relationship Id="rId11" Type="http://schemas.openxmlformats.org/officeDocument/2006/relationships/image" Target="../media/image141.png"/><Relationship Id="rId5" Type="http://schemas.openxmlformats.org/officeDocument/2006/relationships/image" Target="../media/image136.png"/><Relationship Id="rId10" Type="http://schemas.openxmlformats.org/officeDocument/2006/relationships/image" Target="../media/image65.svg"/><Relationship Id="rId4" Type="http://schemas.openxmlformats.org/officeDocument/2006/relationships/image" Target="../media/image135.svg"/><Relationship Id="rId9" Type="http://schemas.openxmlformats.org/officeDocument/2006/relationships/image" Target="../media/image140.png"/><Relationship Id="rId14" Type="http://schemas.openxmlformats.org/officeDocument/2006/relationships/image" Target="../media/image1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05.png"/><Relationship Id="rId21" Type="http://schemas.openxmlformats.org/officeDocument/2006/relationships/image" Target="../media/image156.svg"/><Relationship Id="rId7" Type="http://schemas.openxmlformats.org/officeDocument/2006/relationships/image" Target="../media/image117.png"/><Relationship Id="rId12" Type="http://schemas.openxmlformats.org/officeDocument/2006/relationships/image" Target="../media/image147.png"/><Relationship Id="rId17" Type="http://schemas.openxmlformats.org/officeDocument/2006/relationships/image" Target="../media/image152.svg"/><Relationship Id="rId2" Type="http://schemas.openxmlformats.org/officeDocument/2006/relationships/image" Target="../media/image5.png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46.png"/><Relationship Id="rId5" Type="http://schemas.openxmlformats.org/officeDocument/2006/relationships/image" Target="../media/image116.png"/><Relationship Id="rId15" Type="http://schemas.openxmlformats.org/officeDocument/2006/relationships/image" Target="../media/image150.svg"/><Relationship Id="rId23" Type="http://schemas.openxmlformats.org/officeDocument/2006/relationships/image" Target="../media/image158.svg"/><Relationship Id="rId10" Type="http://schemas.openxmlformats.org/officeDocument/2006/relationships/image" Target="../media/image145.png"/><Relationship Id="rId19" Type="http://schemas.openxmlformats.org/officeDocument/2006/relationships/image" Target="../media/image154.svg"/><Relationship Id="rId4" Type="http://schemas.openxmlformats.org/officeDocument/2006/relationships/image" Target="../media/image106.svg"/><Relationship Id="rId9" Type="http://schemas.openxmlformats.org/officeDocument/2006/relationships/image" Target="../media/image133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52.svg"/><Relationship Id="rId18" Type="http://schemas.openxmlformats.org/officeDocument/2006/relationships/image" Target="../media/image159.png"/><Relationship Id="rId3" Type="http://schemas.openxmlformats.org/officeDocument/2006/relationships/image" Target="../media/image105.png"/><Relationship Id="rId21" Type="http://schemas.openxmlformats.org/officeDocument/2006/relationships/image" Target="../media/image162.png"/><Relationship Id="rId7" Type="http://schemas.openxmlformats.org/officeDocument/2006/relationships/image" Target="../media/image117.png"/><Relationship Id="rId12" Type="http://schemas.openxmlformats.org/officeDocument/2006/relationships/image" Target="../media/image151.png"/><Relationship Id="rId17" Type="http://schemas.openxmlformats.org/officeDocument/2006/relationships/image" Target="../media/image156.svg"/><Relationship Id="rId2" Type="http://schemas.openxmlformats.org/officeDocument/2006/relationships/image" Target="../media/image5.png"/><Relationship Id="rId16" Type="http://schemas.openxmlformats.org/officeDocument/2006/relationships/image" Target="../media/image155.png"/><Relationship Id="rId20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50.svg"/><Relationship Id="rId5" Type="http://schemas.openxmlformats.org/officeDocument/2006/relationships/image" Target="../media/image116.png"/><Relationship Id="rId15" Type="http://schemas.openxmlformats.org/officeDocument/2006/relationships/image" Target="../media/image154.svg"/><Relationship Id="rId10" Type="http://schemas.openxmlformats.org/officeDocument/2006/relationships/image" Target="../media/image149.png"/><Relationship Id="rId19" Type="http://schemas.openxmlformats.org/officeDocument/2006/relationships/image" Target="../media/image160.png"/><Relationship Id="rId4" Type="http://schemas.openxmlformats.org/officeDocument/2006/relationships/image" Target="../media/image106.svg"/><Relationship Id="rId9" Type="http://schemas.openxmlformats.org/officeDocument/2006/relationships/image" Target="../media/image133.png"/><Relationship Id="rId14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svg"/><Relationship Id="rId26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17.sv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11" Type="http://schemas.openxmlformats.org/officeDocument/2006/relationships/image" Target="../media/image58.svg"/><Relationship Id="rId24" Type="http://schemas.openxmlformats.org/officeDocument/2006/relationships/image" Target="../media/image16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.sv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svg"/><Relationship Id="rId9" Type="http://schemas.openxmlformats.org/officeDocument/2006/relationships/image" Target="../media/image56.svg"/><Relationship Id="rId14" Type="http://schemas.openxmlformats.org/officeDocument/2006/relationships/image" Target="../media/image61.svg"/><Relationship Id="rId22" Type="http://schemas.openxmlformats.org/officeDocument/2006/relationships/image" Target="../media/image6.png"/><Relationship Id="rId27" Type="http://schemas.openxmlformats.org/officeDocument/2006/relationships/image" Target="../media/image7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105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67.svg"/><Relationship Id="rId5" Type="http://schemas.openxmlformats.org/officeDocument/2006/relationships/image" Target="../media/image116.png"/><Relationship Id="rId10" Type="http://schemas.openxmlformats.org/officeDocument/2006/relationships/image" Target="../media/image166.png"/><Relationship Id="rId4" Type="http://schemas.openxmlformats.org/officeDocument/2006/relationships/image" Target="../media/image106.svg"/><Relationship Id="rId9" Type="http://schemas.openxmlformats.org/officeDocument/2006/relationships/image" Target="../media/image1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13" Type="http://schemas.openxmlformats.org/officeDocument/2006/relationships/image" Target="../media/image167.svg"/><Relationship Id="rId3" Type="http://schemas.openxmlformats.org/officeDocument/2006/relationships/image" Target="../media/image105.png"/><Relationship Id="rId7" Type="http://schemas.openxmlformats.org/officeDocument/2006/relationships/image" Target="../media/image163.png"/><Relationship Id="rId12" Type="http://schemas.openxmlformats.org/officeDocument/2006/relationships/image" Target="../media/image1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svg"/><Relationship Id="rId11" Type="http://schemas.openxmlformats.org/officeDocument/2006/relationships/image" Target="../media/image170.svg"/><Relationship Id="rId5" Type="http://schemas.openxmlformats.org/officeDocument/2006/relationships/image" Target="../media/image116.png"/><Relationship Id="rId10" Type="http://schemas.openxmlformats.org/officeDocument/2006/relationships/image" Target="../media/image169.png"/><Relationship Id="rId4" Type="http://schemas.openxmlformats.org/officeDocument/2006/relationships/image" Target="../media/image106.svg"/><Relationship Id="rId9" Type="http://schemas.openxmlformats.org/officeDocument/2006/relationships/image" Target="../media/image165.png"/><Relationship Id="rId14" Type="http://schemas.openxmlformats.org/officeDocument/2006/relationships/image" Target="../media/image1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13" Type="http://schemas.openxmlformats.org/officeDocument/2006/relationships/image" Target="../media/image61.sv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5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178.svg"/><Relationship Id="rId5" Type="http://schemas.openxmlformats.org/officeDocument/2006/relationships/image" Target="../media/image172.png"/><Relationship Id="rId15" Type="http://schemas.openxmlformats.org/officeDocument/2006/relationships/image" Target="../media/image158.svg"/><Relationship Id="rId10" Type="http://schemas.openxmlformats.org/officeDocument/2006/relationships/image" Target="../media/image177.png"/><Relationship Id="rId4" Type="http://schemas.openxmlformats.org/officeDocument/2006/relationships/image" Target="../media/image58.svg"/><Relationship Id="rId9" Type="http://schemas.openxmlformats.org/officeDocument/2006/relationships/image" Target="../media/image176.png"/><Relationship Id="rId14" Type="http://schemas.openxmlformats.org/officeDocument/2006/relationships/image" Target="../media/image1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13" Type="http://schemas.openxmlformats.org/officeDocument/2006/relationships/image" Target="../media/image182.sv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image" Target="../media/image1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61.svg"/><Relationship Id="rId5" Type="http://schemas.openxmlformats.org/officeDocument/2006/relationships/image" Target="../media/image172.png"/><Relationship Id="rId10" Type="http://schemas.openxmlformats.org/officeDocument/2006/relationships/image" Target="../media/image179.png"/><Relationship Id="rId4" Type="http://schemas.openxmlformats.org/officeDocument/2006/relationships/image" Target="../media/image58.svg"/><Relationship Id="rId9" Type="http://schemas.openxmlformats.org/officeDocument/2006/relationships/image" Target="../media/image176.png"/><Relationship Id="rId14" Type="http://schemas.openxmlformats.org/officeDocument/2006/relationships/image" Target="../media/image1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13" Type="http://schemas.openxmlformats.org/officeDocument/2006/relationships/image" Target="../media/image185.pn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image" Target="../media/image184.svg"/><Relationship Id="rId2" Type="http://schemas.openxmlformats.org/officeDocument/2006/relationships/image" Target="../media/image5.png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svg"/><Relationship Id="rId11" Type="http://schemas.openxmlformats.org/officeDocument/2006/relationships/image" Target="../media/image183.png"/><Relationship Id="rId5" Type="http://schemas.openxmlformats.org/officeDocument/2006/relationships/image" Target="../media/image172.png"/><Relationship Id="rId15" Type="http://schemas.openxmlformats.org/officeDocument/2006/relationships/image" Target="../media/image176.png"/><Relationship Id="rId10" Type="http://schemas.openxmlformats.org/officeDocument/2006/relationships/image" Target="../media/image61.svg"/><Relationship Id="rId4" Type="http://schemas.openxmlformats.org/officeDocument/2006/relationships/image" Target="../media/image58.svg"/><Relationship Id="rId9" Type="http://schemas.openxmlformats.org/officeDocument/2006/relationships/image" Target="../media/image179.png"/><Relationship Id="rId14" Type="http://schemas.openxmlformats.org/officeDocument/2006/relationships/image" Target="../media/image186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97.png"/><Relationship Id="rId16" Type="http://schemas.openxmlformats.org/officeDocument/2006/relationships/image" Target="../media/image19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45" Type="http://schemas.openxmlformats.org/officeDocument/2006/relationships/image" Target="../media/image48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4" Type="http://schemas.openxmlformats.org/officeDocument/2006/relationships/image" Target="../media/image47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43" Type="http://schemas.openxmlformats.org/officeDocument/2006/relationships/image" Target="../media/image46.png"/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46" Type="http://schemas.openxmlformats.org/officeDocument/2006/relationships/image" Target="../media/image71.png"/><Relationship Id="rId20" Type="http://schemas.openxmlformats.org/officeDocument/2006/relationships/image" Target="../media/image23.svg"/><Relationship Id="rId41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26" Type="http://schemas.openxmlformats.org/officeDocument/2006/relationships/image" Target="../media/image16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54.png"/><Relationship Id="rId12" Type="http://schemas.openxmlformats.org/officeDocument/2006/relationships/image" Target="../media/image187.png"/><Relationship Id="rId17" Type="http://schemas.openxmlformats.org/officeDocument/2006/relationships/image" Target="../media/image62.png"/><Relationship Id="rId25" Type="http://schemas.openxmlformats.org/officeDocument/2006/relationships/image" Target="../media/image7.svg"/><Relationship Id="rId2" Type="http://schemas.openxmlformats.org/officeDocument/2006/relationships/image" Target="../media/image97.pn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svg"/><Relationship Id="rId11" Type="http://schemas.openxmlformats.org/officeDocument/2006/relationships/image" Target="../media/image70.svg"/><Relationship Id="rId24" Type="http://schemas.openxmlformats.org/officeDocument/2006/relationships/image" Target="../media/image6.png"/><Relationship Id="rId5" Type="http://schemas.openxmlformats.org/officeDocument/2006/relationships/image" Target="../media/image52.png"/><Relationship Id="rId15" Type="http://schemas.openxmlformats.org/officeDocument/2006/relationships/image" Target="../media/image188.png"/><Relationship Id="rId23" Type="http://schemas.openxmlformats.org/officeDocument/2006/relationships/image" Target="../media/image68.png"/><Relationship Id="rId10" Type="http://schemas.openxmlformats.org/officeDocument/2006/relationships/image" Target="../media/image69.png"/><Relationship Id="rId19" Type="http://schemas.openxmlformats.org/officeDocument/2006/relationships/image" Target="../media/image64.png"/><Relationship Id="rId4" Type="http://schemas.openxmlformats.org/officeDocument/2006/relationships/image" Target="../media/image51.svg"/><Relationship Id="rId9" Type="http://schemas.openxmlformats.org/officeDocument/2006/relationships/image" Target="../media/image56.svg"/><Relationship Id="rId14" Type="http://schemas.openxmlformats.org/officeDocument/2006/relationships/image" Target="../media/image59.png"/><Relationship Id="rId22" Type="http://schemas.openxmlformats.org/officeDocument/2006/relationships/image" Target="../media/image67.svg"/><Relationship Id="rId27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sv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sv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45" Type="http://schemas.openxmlformats.org/officeDocument/2006/relationships/image" Target="../media/image48.sv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13.sv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4" Type="http://schemas.openxmlformats.org/officeDocument/2006/relationships/image" Target="../media/image47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43" Type="http://schemas.openxmlformats.org/officeDocument/2006/relationships/image" Target="../media/image46.png"/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svg"/><Relationship Id="rId38" Type="http://schemas.openxmlformats.org/officeDocument/2006/relationships/image" Target="../media/image41.png"/><Relationship Id="rId46" Type="http://schemas.openxmlformats.org/officeDocument/2006/relationships/image" Target="../media/image71.png"/><Relationship Id="rId20" Type="http://schemas.openxmlformats.org/officeDocument/2006/relationships/image" Target="../media/image23.svg"/><Relationship Id="rId41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Relationship Id="rId9" Type="http://schemas.openxmlformats.org/officeDocument/2006/relationships/image" Target="../media/image9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111.svg"/><Relationship Id="rId2" Type="http://schemas.openxmlformats.org/officeDocument/2006/relationships/audio" Target="../media/audio1.wav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svg"/><Relationship Id="rId15" Type="http://schemas.openxmlformats.org/officeDocument/2006/relationships/image" Target="../media/image109.sv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76898" y="4447946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99428" y="2453370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505487" y="983068"/>
            <a:ext cx="4554661" cy="6653694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513695" y="3903744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2708" y="3903744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942034" y="5551294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765486" y="5275344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7293" flipH="1">
            <a:off x="-953536" y="5717020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84645" y="6100327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34957"/>
          <a:stretch>
            <a:fillRect/>
          </a:stretch>
        </p:blipFill>
        <p:spPr>
          <a:xfrm rot="7432437">
            <a:off x="559756" y="1232837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418848" flipH="1">
            <a:off x="8503883" y="5828364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8204525" y="5312398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509870">
            <a:off x="7658884" y="4416126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753728" y="4276756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513695" y="1235838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716318" y="2316779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3851183" y="998334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3227864" y="676941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876387" y="3784070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flipH="1">
            <a:off x="9226688" y="4044776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735661" flipH="1">
            <a:off x="399430" y="2186543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237353" y="3841045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876387" y="3637314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457804" y="3518623"/>
            <a:ext cx="650310" cy="514558"/>
          </a:xfrm>
          <a:prstGeom prst="rect">
            <a:avLst/>
          </a:prstGeom>
        </p:spPr>
      </p:pic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296843" y="668171"/>
            <a:ext cx="1895157" cy="19896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00D969-4506-43BD-8804-74AF7DF8DBA1}"/>
              </a:ext>
            </a:extLst>
          </p:cNvPr>
          <p:cNvGrpSpPr/>
          <p:nvPr/>
        </p:nvGrpSpPr>
        <p:grpSpPr>
          <a:xfrm>
            <a:off x="396428" y="1334542"/>
            <a:ext cx="4535382" cy="1154281"/>
            <a:chOff x="7770670" y="5877782"/>
            <a:chExt cx="4535382" cy="115428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993F73-FC32-4D1A-9237-7DFF7931C764}"/>
                </a:ext>
              </a:extLst>
            </p:cNvPr>
            <p:cNvSpPr txBox="1"/>
            <p:nvPr/>
          </p:nvSpPr>
          <p:spPr>
            <a:xfrm>
              <a:off x="7770670" y="5893290"/>
              <a:ext cx="4535382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80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80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80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80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243B30-8989-4AD3-AD02-451F94AECF13}"/>
                </a:ext>
              </a:extLst>
            </p:cNvPr>
            <p:cNvSpPr txBox="1"/>
            <p:nvPr/>
          </p:nvSpPr>
          <p:spPr>
            <a:xfrm>
              <a:off x="8442339" y="5877782"/>
              <a:ext cx="337837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8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8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8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44AB0C-3E63-40D4-8C26-AF23D118D3B1}"/>
              </a:ext>
            </a:extLst>
          </p:cNvPr>
          <p:cNvGrpSpPr/>
          <p:nvPr/>
        </p:nvGrpSpPr>
        <p:grpSpPr>
          <a:xfrm>
            <a:off x="4025811" y="335370"/>
            <a:ext cx="8166189" cy="1915188"/>
            <a:chOff x="7770670" y="5875545"/>
            <a:chExt cx="4535382" cy="191518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C439498-C859-41CE-A566-A89F7A1AA747}"/>
                </a:ext>
              </a:extLst>
            </p:cNvPr>
            <p:cNvSpPr txBox="1"/>
            <p:nvPr/>
          </p:nvSpPr>
          <p:spPr>
            <a:xfrm>
              <a:off x="7770670" y="5893290"/>
              <a:ext cx="4535382" cy="1897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38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Chính</a:t>
              </a:r>
              <a:r>
                <a:rPr lang="en-US" sz="138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 </a:t>
              </a:r>
              <a:r>
                <a:rPr lang="en-US" sz="138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tả</a:t>
              </a:r>
              <a:endParaRPr lang="en-US" sz="138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FDFD47-1959-45E3-87E0-F505B7865BAA}"/>
                </a:ext>
              </a:extLst>
            </p:cNvPr>
            <p:cNvSpPr txBox="1"/>
            <p:nvPr/>
          </p:nvSpPr>
          <p:spPr>
            <a:xfrm>
              <a:off x="8307345" y="5875545"/>
              <a:ext cx="3378378" cy="1897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C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h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í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n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h</a:t>
              </a:r>
              <a:r>
                <a:rPr lang="en-US" sz="13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 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A266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</a:t>
              </a:r>
              <a:r>
                <a:rPr lang="en-US" sz="138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ả</a:t>
              </a:r>
              <a:endPara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6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6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8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10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12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14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16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30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710A0A12-5ABE-A91D-5EC6-6F6C71BFFB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48653" y="4466843"/>
            <a:ext cx="2094693" cy="11939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59A064E-9EF6-7E13-2852-877D2F2F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735089" y="2547978"/>
            <a:ext cx="676850" cy="49494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F6A41D-11DE-E982-CCF5-DFD2D926E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214376" y="2180449"/>
            <a:ext cx="603429" cy="4412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7574" y="59554"/>
            <a:ext cx="5291786" cy="1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3D10-609B-0F44-2613-254B948ACBE4}"/>
              </a:ext>
            </a:extLst>
          </p:cNvPr>
          <p:cNvSpPr txBox="1"/>
          <p:nvPr/>
        </p:nvSpPr>
        <p:spPr>
          <a:xfrm>
            <a:off x="5671677" y="219572"/>
            <a:ext cx="71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13C85EF-578C-F251-808A-248BCC068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70607" y="3426975"/>
            <a:ext cx="4021394" cy="360919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ACCE594-3B8A-4605-535F-3312266F2A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6494" y="3859809"/>
            <a:ext cx="3353004" cy="361509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525171-31FA-3660-85E9-85909F2C9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17497" y="4886143"/>
            <a:ext cx="2194238" cy="18239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AEAF1A-E49F-E4CF-C0D5-4FA1BAFEC8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1237" y="3339101"/>
            <a:ext cx="3261444" cy="3371002"/>
          </a:xfrm>
          <a:prstGeom prst="rect">
            <a:avLst/>
          </a:prstGeom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6D6E2E2-F805-1D8E-D28F-6B835F4C75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21076" y="2478080"/>
            <a:ext cx="3493301" cy="237324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D7DB082-88D0-4523-DB3D-992065D26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17" y="4525100"/>
            <a:ext cx="2422440" cy="2298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9621F3-B078-96D2-AC20-0F1AF2158AE2}"/>
              </a:ext>
            </a:extLst>
          </p:cNvPr>
          <p:cNvSpPr txBox="1"/>
          <p:nvPr/>
        </p:nvSpPr>
        <p:spPr>
          <a:xfrm>
            <a:off x="899313" y="2917654"/>
            <a:ext cx="3366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9A266B"/>
                </a:solidFill>
                <a:latin typeface="Calibri" panose="020F0502020204030204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ới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CA06BE-DEA6-D610-9667-BB3CB059E9E1}"/>
              </a:ext>
            </a:extLst>
          </p:cNvPr>
          <p:cNvSpPr/>
          <p:nvPr/>
        </p:nvSpPr>
        <p:spPr>
          <a:xfrm>
            <a:off x="222640" y="415616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4343C3-B2DB-929B-5108-C1DF5AC00625}"/>
              </a:ext>
            </a:extLst>
          </p:cNvPr>
          <p:cNvSpPr/>
          <p:nvPr/>
        </p:nvSpPr>
        <p:spPr>
          <a:xfrm>
            <a:off x="2646771" y="442314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3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2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1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710A0A12-5ABE-A91D-5EC6-6F6C71BFFB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48653" y="4466843"/>
            <a:ext cx="2094693" cy="11939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59A064E-9EF6-7E13-2852-877D2F2F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735089" y="2547978"/>
            <a:ext cx="676850" cy="49494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F6A41D-11DE-E982-CCF5-DFD2D926E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214376" y="2180449"/>
            <a:ext cx="603429" cy="4412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7574" y="59554"/>
            <a:ext cx="5291786" cy="1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3D10-609B-0F44-2613-254B948ACBE4}"/>
              </a:ext>
            </a:extLst>
          </p:cNvPr>
          <p:cNvSpPr txBox="1"/>
          <p:nvPr/>
        </p:nvSpPr>
        <p:spPr>
          <a:xfrm>
            <a:off x="5671677" y="219572"/>
            <a:ext cx="71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13C85EF-578C-F251-808A-248BCC068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70607" y="3426975"/>
            <a:ext cx="4021394" cy="360919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ACCE594-3B8A-4605-535F-3312266F2A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6494" y="3859809"/>
            <a:ext cx="3353004" cy="361509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525171-31FA-3660-85E9-85909F2C9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17497" y="4886143"/>
            <a:ext cx="2194238" cy="18239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AEAF1A-E49F-E4CF-C0D5-4FA1BAFEC8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1237" y="3339101"/>
            <a:ext cx="3261444" cy="3371002"/>
          </a:xfrm>
          <a:prstGeom prst="rect">
            <a:avLst/>
          </a:prstGeom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6D6E2E2-F805-1D8E-D28F-6B835F4C75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21076" y="2478080"/>
            <a:ext cx="3493301" cy="237324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D7DB082-88D0-4523-DB3D-992065D26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17" y="4525100"/>
            <a:ext cx="2422440" cy="2298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9621F3-B078-96D2-AC20-0F1AF2158AE2}"/>
              </a:ext>
            </a:extLst>
          </p:cNvPr>
          <p:cNvSpPr txBox="1"/>
          <p:nvPr/>
        </p:nvSpPr>
        <p:spPr>
          <a:xfrm>
            <a:off x="1754719" y="2950162"/>
            <a:ext cx="14750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g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ục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CA06BE-DEA6-D610-9667-BB3CB059E9E1}"/>
              </a:ext>
            </a:extLst>
          </p:cNvPr>
          <p:cNvSpPr/>
          <p:nvPr/>
        </p:nvSpPr>
        <p:spPr>
          <a:xfrm>
            <a:off x="1" y="411986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4343C3-B2DB-929B-5108-C1DF5AC00625}"/>
              </a:ext>
            </a:extLst>
          </p:cNvPr>
          <p:cNvSpPr/>
          <p:nvPr/>
        </p:nvSpPr>
        <p:spPr>
          <a:xfrm>
            <a:off x="2161485" y="408061"/>
            <a:ext cx="205289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17B73F4-FAB1-9FF4-8A06-9C313A4B207C}"/>
              </a:ext>
            </a:extLst>
          </p:cNvPr>
          <p:cNvSpPr/>
          <p:nvPr/>
        </p:nvSpPr>
        <p:spPr>
          <a:xfrm>
            <a:off x="4320919" y="408061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83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2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1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710A0A12-5ABE-A91D-5EC6-6F6C71BFFB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48653" y="4466843"/>
            <a:ext cx="2094693" cy="11939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59A064E-9EF6-7E13-2852-877D2F2F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735089" y="2547978"/>
            <a:ext cx="676850" cy="49494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F6A41D-11DE-E982-CCF5-DFD2D926E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214376" y="2180449"/>
            <a:ext cx="603429" cy="4412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7574" y="59554"/>
            <a:ext cx="5291786" cy="1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3D10-609B-0F44-2613-254B948ACBE4}"/>
              </a:ext>
            </a:extLst>
          </p:cNvPr>
          <p:cNvSpPr txBox="1"/>
          <p:nvPr/>
        </p:nvSpPr>
        <p:spPr>
          <a:xfrm>
            <a:off x="5671677" y="219572"/>
            <a:ext cx="71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13C85EF-578C-F251-808A-248BCC068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70607" y="3426975"/>
            <a:ext cx="4021394" cy="360919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ACCE594-3B8A-4605-535F-3312266F2A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6494" y="3859809"/>
            <a:ext cx="3353004" cy="361509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525171-31FA-3660-85E9-85909F2C9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17497" y="4886143"/>
            <a:ext cx="2194238" cy="18239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AEAF1A-E49F-E4CF-C0D5-4FA1BAFEC8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1237" y="3339101"/>
            <a:ext cx="3261444" cy="3371002"/>
          </a:xfrm>
          <a:prstGeom prst="rect">
            <a:avLst/>
          </a:prstGeom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6D6E2E2-F805-1D8E-D28F-6B835F4C75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97174" y="2401077"/>
            <a:ext cx="3493301" cy="237324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D7DB082-88D0-4523-DB3D-992065D26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17" y="4525100"/>
            <a:ext cx="2422440" cy="2298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9621F3-B078-96D2-AC20-0F1AF2158AE2}"/>
              </a:ext>
            </a:extLst>
          </p:cNvPr>
          <p:cNvSpPr txBox="1"/>
          <p:nvPr/>
        </p:nvSpPr>
        <p:spPr>
          <a:xfrm>
            <a:off x="1377339" y="2938652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ấ</a:t>
            </a:r>
            <a:r>
              <a:rPr lang="en-US" sz="6000" b="1" noProof="0" dirty="0">
                <a:solidFill>
                  <a:srgbClr val="002060"/>
                </a:solidFill>
                <a:latin typeface="Calibri" panose="020F0502020204030204"/>
              </a:rPr>
              <a:t>m </a:t>
            </a:r>
            <a:r>
              <a:rPr lang="en-US" sz="6000" b="1" noProof="0" dirty="0" err="1">
                <a:solidFill>
                  <a:srgbClr val="002060"/>
                </a:solidFill>
                <a:latin typeface="Calibri" panose="020F0502020204030204"/>
              </a:rPr>
              <a:t>áp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CA06BE-DEA6-D610-9667-BB3CB059E9E1}"/>
              </a:ext>
            </a:extLst>
          </p:cNvPr>
          <p:cNvSpPr/>
          <p:nvPr/>
        </p:nvSpPr>
        <p:spPr>
          <a:xfrm>
            <a:off x="1" y="411986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4343C3-B2DB-929B-5108-C1DF5AC00625}"/>
              </a:ext>
            </a:extLst>
          </p:cNvPr>
          <p:cNvSpPr/>
          <p:nvPr/>
        </p:nvSpPr>
        <p:spPr>
          <a:xfrm>
            <a:off x="2161485" y="408061"/>
            <a:ext cx="205289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17B73F4-FAB1-9FF4-8A06-9C313A4B207C}"/>
              </a:ext>
            </a:extLst>
          </p:cNvPr>
          <p:cNvSpPr/>
          <p:nvPr/>
        </p:nvSpPr>
        <p:spPr>
          <a:xfrm>
            <a:off x="4320919" y="408061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9AA218-2B34-9046-E50F-07D1DE6C4CE5}"/>
              </a:ext>
            </a:extLst>
          </p:cNvPr>
          <p:cNvSpPr/>
          <p:nvPr/>
        </p:nvSpPr>
        <p:spPr>
          <a:xfrm>
            <a:off x="1" y="1453467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/>
              </a:rPr>
              <a:t>ấm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/>
              </a:rPr>
              <a:t>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6172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2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1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710A0A12-5ABE-A91D-5EC6-6F6C71BFFB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48653" y="4466843"/>
            <a:ext cx="2094693" cy="11939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59A064E-9EF6-7E13-2852-877D2F2F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735089" y="2547978"/>
            <a:ext cx="676850" cy="49494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F6A41D-11DE-E982-CCF5-DFD2D926E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214376" y="2180449"/>
            <a:ext cx="603429" cy="4412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77574" y="59554"/>
            <a:ext cx="5291786" cy="1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3D10-609B-0F44-2613-254B948ACBE4}"/>
              </a:ext>
            </a:extLst>
          </p:cNvPr>
          <p:cNvSpPr txBox="1"/>
          <p:nvPr/>
        </p:nvSpPr>
        <p:spPr>
          <a:xfrm>
            <a:off x="5671677" y="219572"/>
            <a:ext cx="71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lang="en-US" sz="6000" dirty="0" err="1"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13C85EF-578C-F251-808A-248BCC068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170607" y="3426975"/>
            <a:ext cx="4021394" cy="360919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ACCE594-3B8A-4605-535F-3312266F2A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6494" y="3859809"/>
            <a:ext cx="3353004" cy="361509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525171-31FA-3660-85E9-85909F2C9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17497" y="4886143"/>
            <a:ext cx="2194238" cy="18239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AEAF1A-E49F-E4CF-C0D5-4FA1BAFEC8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1237" y="3339101"/>
            <a:ext cx="3261444" cy="3371002"/>
          </a:xfrm>
          <a:prstGeom prst="rect">
            <a:avLst/>
          </a:prstGeom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6D6E2E2-F805-1D8E-D28F-6B835F4C75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97174" y="2401077"/>
            <a:ext cx="3493301" cy="237324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D7DB082-88D0-4523-DB3D-992065D26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3417" y="4525100"/>
            <a:ext cx="2422440" cy="2298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9621F3-B078-96D2-AC20-0F1AF2158AE2}"/>
              </a:ext>
            </a:extLst>
          </p:cNvPr>
          <p:cNvSpPr txBox="1"/>
          <p:nvPr/>
        </p:nvSpPr>
        <p:spPr>
          <a:xfrm>
            <a:off x="1733263" y="2955257"/>
            <a:ext cx="15014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CA06BE-DEA6-D610-9667-BB3CB059E9E1}"/>
              </a:ext>
            </a:extLst>
          </p:cNvPr>
          <p:cNvSpPr/>
          <p:nvPr/>
        </p:nvSpPr>
        <p:spPr>
          <a:xfrm>
            <a:off x="1" y="411986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84343C3-B2DB-929B-5108-C1DF5AC00625}"/>
              </a:ext>
            </a:extLst>
          </p:cNvPr>
          <p:cNvSpPr/>
          <p:nvPr/>
        </p:nvSpPr>
        <p:spPr>
          <a:xfrm>
            <a:off x="2161485" y="408061"/>
            <a:ext cx="205289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17B73F4-FAB1-9FF4-8A06-9C313A4B207C}"/>
              </a:ext>
            </a:extLst>
          </p:cNvPr>
          <p:cNvSpPr/>
          <p:nvPr/>
        </p:nvSpPr>
        <p:spPr>
          <a:xfrm>
            <a:off x="4320919" y="408061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99AA218-2B34-9046-E50F-07D1DE6C4CE5}"/>
              </a:ext>
            </a:extLst>
          </p:cNvPr>
          <p:cNvSpPr/>
          <p:nvPr/>
        </p:nvSpPr>
        <p:spPr>
          <a:xfrm>
            <a:off x="1" y="1453467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62F76B1-6D41-40F7-D627-633343FE149B}"/>
              </a:ext>
            </a:extLst>
          </p:cNvPr>
          <p:cNvSpPr/>
          <p:nvPr/>
        </p:nvSpPr>
        <p:spPr>
          <a:xfrm>
            <a:off x="2135533" y="1472040"/>
            <a:ext cx="2054942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510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2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1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608047"/>
            <a:ext cx="11602064" cy="6607277"/>
          </a:xfrm>
          <a:prstGeom prst="round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20110" y="3619366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98416" y="3811894"/>
            <a:ext cx="2164129" cy="323004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E9817EE-46CD-E97D-3971-C3C092900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51643" y="81334"/>
            <a:ext cx="8586223" cy="108773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24B1D52-32F2-F5CC-0D91-7D7950CB48C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73623" y="-210691"/>
            <a:ext cx="810218" cy="14029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6B22F6-AB5E-0CD5-7664-458B971E54CF}"/>
              </a:ext>
            </a:extLst>
          </p:cNvPr>
          <p:cNvSpPr txBox="1"/>
          <p:nvPr/>
        </p:nvSpPr>
        <p:spPr>
          <a:xfrm>
            <a:off x="3474956" y="134508"/>
            <a:ext cx="65566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Lưu</a:t>
            </a:r>
            <a:r>
              <a:rPr lang="en-US" sz="660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 ý </a:t>
            </a:r>
            <a:r>
              <a:rPr lang="en-US" sz="660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khi</a:t>
            </a:r>
            <a:r>
              <a:rPr lang="en-US" sz="660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trình</a:t>
            </a:r>
            <a:r>
              <a:rPr lang="en-US" sz="6600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SVN-Kitten" pitchFamily="50" charset="0"/>
              </a:rPr>
              <a:t>bày</a:t>
            </a:r>
            <a:endParaRPr lang="en-US" sz="6600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SVN-Kitten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1165A-3E68-9932-C42B-8CC3A8B3F2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2365945" y="1776650"/>
            <a:ext cx="1152114" cy="5376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693157-DA2E-B659-6B88-AD9756284247}"/>
              </a:ext>
            </a:extLst>
          </p:cNvPr>
          <p:cNvSpPr/>
          <p:nvPr/>
        </p:nvSpPr>
        <p:spPr>
          <a:xfrm>
            <a:off x="1166191" y="2497347"/>
            <a:ext cx="26937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 3 ô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3E119F-2895-3700-ACEA-E1874252D2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8631" y="1376468"/>
            <a:ext cx="5556648" cy="3775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B2EB4C-5C98-DC3D-9A1D-6A7A417A6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96107" y="1831409"/>
            <a:ext cx="475529" cy="428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BB1CC4-BC04-8F1E-CA5F-A33F0AB3DB2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45454" y="1831408"/>
            <a:ext cx="475529" cy="428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18D6ED-CB5C-7D6A-4D72-8E6E71B5F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22208" y="1831408"/>
            <a:ext cx="475529" cy="4281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D07FF-5302-C4DB-30D1-68D676D020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3844" y="1927122"/>
            <a:ext cx="8786523" cy="621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C91D54-3A64-530F-D853-E472E511E5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2619" y="1533600"/>
            <a:ext cx="3823377" cy="57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5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6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60" fill="hold">
                                          <p:stCondLst>
                                            <p:cond delay="27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60" fill="hold">
                                          <p:stCondLst>
                                            <p:cond delay="40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60" fill="hold">
                                          <p:stCondLst>
                                            <p:cond delay="54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44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44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44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440" fill="hold">
                                          <p:stCondLst>
                                            <p:cond delay="57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8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596676"/>
            <a:ext cx="11602064" cy="660727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47748" y="3694471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7871" y="3725200"/>
            <a:ext cx="2164129" cy="323004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E9817EE-46CD-E97D-3971-C3C092900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48925" y="177566"/>
            <a:ext cx="8586223" cy="91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6B22F6-AB5E-0CD5-7664-458B971E54CF}"/>
              </a:ext>
            </a:extLst>
          </p:cNvPr>
          <p:cNvSpPr txBox="1"/>
          <p:nvPr/>
        </p:nvSpPr>
        <p:spPr>
          <a:xfrm>
            <a:off x="3506337" y="224222"/>
            <a:ext cx="5907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Lưu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 ý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tư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thế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ngồi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Kitten" pitchFamily="50" charset="0"/>
              </a:rPr>
              <a:t>viết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SVN-Kitten" pitchFamily="50" charset="0"/>
            </a:endParaRPr>
          </a:p>
        </p:txBody>
      </p:sp>
      <p:pic>
        <p:nvPicPr>
          <p:cNvPr id="18" name="Picture 14">
            <a:extLst>
              <a:ext uri="{FF2B5EF4-FFF2-40B4-BE49-F238E27FC236}">
                <a16:creationId xmlns:a16="http://schemas.microsoft.com/office/drawing/2014/main" id="{7278627B-0908-4DEA-AEA3-4E4A217712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7281" y="0"/>
            <a:ext cx="1257412" cy="13364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80C6A6-3E0B-025D-069E-882C03527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494" y="1489991"/>
            <a:ext cx="4148492" cy="2433942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7DDB19C9-9CBF-68E6-CB0C-13AF28A27D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14805" y="1206201"/>
            <a:ext cx="5078675" cy="1228116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B040E612-9429-7E52-3882-9D81047F27B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100894" y="3033300"/>
            <a:ext cx="5078675" cy="122811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3A65C07-FDE5-20B2-9F0E-8C671FC8556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875118" y="4626598"/>
            <a:ext cx="5078675" cy="122811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FCD2232-BBC2-EBBB-5253-C17A32BB44CC}"/>
              </a:ext>
            </a:extLst>
          </p:cNvPr>
          <p:cNvSpPr txBox="1"/>
          <p:nvPr/>
        </p:nvSpPr>
        <p:spPr>
          <a:xfrm>
            <a:off x="6542036" y="1158539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7">
            <a:extLst>
              <a:ext uri="{FF2B5EF4-FFF2-40B4-BE49-F238E27FC236}">
                <a16:creationId xmlns:a16="http://schemas.microsoft.com/office/drawing/2014/main" id="{B7907DDB-F075-4FFF-0674-B2FB67AD15B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19699">
            <a:off x="5620888" y="1663462"/>
            <a:ext cx="950223" cy="126415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8D17D778-06F5-F05F-DD9F-5DB42DF3412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4835942" y="3672976"/>
            <a:ext cx="806163" cy="1176880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91C7EEF-2A69-9AF3-A77D-11FFCB5AF90F}"/>
              </a:ext>
            </a:extLst>
          </p:cNvPr>
          <p:cNvSpPr txBox="1"/>
          <p:nvPr/>
        </p:nvSpPr>
        <p:spPr>
          <a:xfrm>
            <a:off x="5584355" y="3050342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8C641114-4D0A-FA84-D07F-3BCEAD0D922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485987" y="5106451"/>
            <a:ext cx="631658" cy="1496525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1716B7-0A7A-7D56-7164-5C898DD7DF46}"/>
              </a:ext>
            </a:extLst>
          </p:cNvPr>
          <p:cNvSpPr txBox="1"/>
          <p:nvPr/>
        </p:nvSpPr>
        <p:spPr>
          <a:xfrm>
            <a:off x="3174233" y="4674382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2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9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84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84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840" fill="hold">
                                          <p:stCondLst>
                                            <p:cond delay="5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840" fill="hold">
                                          <p:stCondLst>
                                            <p:cond delay="73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9EED5B-B7B7-0CB8-001B-CFEAC6D63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894" y="97587"/>
            <a:ext cx="8271654" cy="6314663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FBBF318E-4141-59C4-07F3-6EB411C6CE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0021" y="4334552"/>
            <a:ext cx="2245130" cy="2267809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DF6F7297-1741-4AE9-EB35-C0081BF02C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542804"/>
            <a:ext cx="1084190" cy="658399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926E62F6-13AF-9208-62CC-1DFB3DB04E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018548" y="0"/>
            <a:ext cx="2284470" cy="1133668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7C2884FE-3451-E808-0B22-3DEBAA00913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74283" y="4081635"/>
            <a:ext cx="3010185" cy="2618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CF7BB-2087-F608-163B-7BD2A1EC5164}"/>
              </a:ext>
            </a:extLst>
          </p:cNvPr>
          <p:cNvSpPr txBox="1"/>
          <p:nvPr/>
        </p:nvSpPr>
        <p:spPr>
          <a:xfrm>
            <a:off x="2195042" y="677024"/>
            <a:ext cx="5495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</a:t>
            </a:r>
            <a:r>
              <a:rPr lang="en-US" sz="4800" dirty="0" err="1">
                <a:solidFill>
                  <a:srgbClr val="00B050"/>
                </a:solidFill>
                <a:latin typeface="Coiny" panose="02000903060500060000" pitchFamily="2" charset="0"/>
              </a:rPr>
              <a:t>i</a:t>
            </a:r>
            <a:r>
              <a:rPr lang="en-US" sz="4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iny" panose="02000903060500060000" pitchFamily="2" charset="0"/>
              </a:rPr>
              <a:t>ê</a:t>
            </a:r>
            <a:r>
              <a:rPr lang="en-US" sz="4800" dirty="0" err="1">
                <a:solidFill>
                  <a:schemeClr val="accent2">
                    <a:lumMod val="50000"/>
                  </a:schemeClr>
                </a:solidFill>
                <a:latin typeface="Coiny" panose="02000903060500060000" pitchFamily="2" charset="0"/>
              </a:rPr>
              <a:t>u</a:t>
            </a:r>
            <a:r>
              <a:rPr lang="en-US" sz="4800" dirty="0"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Coiny" panose="02000903060500060000" pitchFamily="2" charset="0"/>
              </a:rPr>
              <a:t>c</a:t>
            </a:r>
            <a:r>
              <a:rPr lang="en-US" sz="4800" dirty="0" err="1">
                <a:solidFill>
                  <a:schemeClr val="accent5"/>
                </a:solidFill>
                <a:latin typeface="Coiny" panose="02000903060500060000" pitchFamily="2" charset="0"/>
              </a:rPr>
              <a:t>h</a:t>
            </a:r>
            <a:r>
              <a:rPr lang="en-US" sz="4800" dirty="0" err="1">
                <a:solidFill>
                  <a:srgbClr val="002060"/>
                </a:solidFill>
                <a:latin typeface="Coiny" panose="02000903060500060000" pitchFamily="2" charset="0"/>
              </a:rPr>
              <a:t>í</a:t>
            </a:r>
            <a:r>
              <a:rPr lang="en-US" sz="4800" dirty="0"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Coiny" panose="02000903060500060000" pitchFamily="2" charset="0"/>
              </a:rPr>
              <a:t>đ</a:t>
            </a:r>
            <a:r>
              <a:rPr lang="en-US" sz="4800" dirty="0" err="1">
                <a:solidFill>
                  <a:srgbClr val="FF6600"/>
                </a:solidFill>
                <a:latin typeface="Coiny" panose="02000903060500060000" pitchFamily="2" charset="0"/>
              </a:rPr>
              <a:t>á</a:t>
            </a:r>
            <a:r>
              <a:rPr lang="en-US" sz="4800" dirty="0" err="1">
                <a:solidFill>
                  <a:srgbClr val="5CD3D6"/>
                </a:solidFill>
                <a:latin typeface="Coiny" panose="02000903060500060000" pitchFamily="2" charset="0"/>
              </a:rPr>
              <a:t>n</a:t>
            </a:r>
            <a:r>
              <a:rPr lang="en-US" sz="4800" dirty="0" err="1">
                <a:solidFill>
                  <a:srgbClr val="C00000"/>
                </a:solidFill>
                <a:latin typeface="Coiny" panose="02000903060500060000" pitchFamily="2" charset="0"/>
              </a:rPr>
              <a:t>h</a:t>
            </a:r>
            <a:r>
              <a:rPr lang="en-US" sz="4800" dirty="0"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9933"/>
                </a:solidFill>
                <a:latin typeface="Coiny" panose="02000903060500060000" pitchFamily="2" charset="0"/>
              </a:rPr>
              <a:t>g</a:t>
            </a:r>
            <a:r>
              <a:rPr lang="en-US" sz="4800" dirty="0" err="1">
                <a:solidFill>
                  <a:srgbClr val="00CC00"/>
                </a:solidFill>
                <a:latin typeface="Coiny" panose="02000903060500060000" pitchFamily="2" charset="0"/>
              </a:rPr>
              <a:t>i</a:t>
            </a:r>
            <a:r>
              <a:rPr lang="en-US" sz="4800" dirty="0" err="1">
                <a:solidFill>
                  <a:schemeClr val="tx2">
                    <a:lumMod val="75000"/>
                  </a:schemeClr>
                </a:solidFill>
                <a:latin typeface="Coiny" panose="02000903060500060000" pitchFamily="2" charset="0"/>
              </a:rPr>
              <a:t>á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424E0AB-506E-3B26-3FD8-6FE73D132C4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11442" y="172960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5FDCB0-DFB6-BAF8-50B0-6B4B42A96815}"/>
              </a:ext>
            </a:extLst>
          </p:cNvPr>
          <p:cNvSpPr/>
          <p:nvPr/>
        </p:nvSpPr>
        <p:spPr>
          <a:xfrm>
            <a:off x="1164543" y="1729607"/>
            <a:ext cx="3881191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2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1752AA-DD0D-C6CC-949D-7B5D7D9271CD}"/>
              </a:ext>
            </a:extLst>
          </p:cNvPr>
          <p:cNvSpPr/>
          <p:nvPr/>
        </p:nvSpPr>
        <p:spPr>
          <a:xfrm>
            <a:off x="1164543" y="2631769"/>
            <a:ext cx="5048562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2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1F62F9-8C24-7104-3FAC-2A9005636B66}"/>
              </a:ext>
            </a:extLst>
          </p:cNvPr>
          <p:cNvSpPr/>
          <p:nvPr/>
        </p:nvSpPr>
        <p:spPr>
          <a:xfrm>
            <a:off x="1164543" y="3603262"/>
            <a:ext cx="4870629" cy="584775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2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A3B5551-D0B8-2DD0-42A2-29384A39B17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90286" y="2697911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B4F2425-505A-F0A3-D720-57EF4301E86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836523" y="2695667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98BDB9D-9157-CD5F-B01C-BC18B84930B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5248" y="3587468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9D7A4A2-2CCD-7A48-80F3-C2A4C387A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457336" y="3587469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4EFF194-8C00-1E90-32BF-5D48B42D8E4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680791" y="3593500"/>
            <a:ext cx="547370" cy="51863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83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768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585066" y="1940690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Phân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/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33585" y="88288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1905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01633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596676"/>
            <a:ext cx="11602064" cy="7271796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47748" y="3694471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7871" y="3264310"/>
            <a:ext cx="2164129" cy="323004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E9817EE-46CD-E97D-3971-C3C092900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41113" y="269364"/>
            <a:ext cx="8586223" cy="111272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C641114-4D0A-FA84-D07F-3BCEAD0D92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044645" y="177060"/>
            <a:ext cx="502105" cy="1246124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494794-CE36-2849-C5F4-DCA66C31B81D}"/>
              </a:ext>
            </a:extLst>
          </p:cNvPr>
          <p:cNvSpPr txBox="1"/>
          <p:nvPr/>
        </p:nvSpPr>
        <p:spPr>
          <a:xfrm>
            <a:off x="2820904" y="226077"/>
            <a:ext cx="7603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5197A8-3512-6024-48FB-5BC1FB7A5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423" y="1718030"/>
            <a:ext cx="2633700" cy="14753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B9E86F-1EA3-49E1-C894-A06563829F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0966" y="1727123"/>
            <a:ext cx="2627604" cy="1505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06C4E3-4370-E638-E919-DACD5B2E69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6363" y="1774265"/>
            <a:ext cx="2645893" cy="14631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A10A6F-89D6-F0B1-433F-C106EDDBA2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6583" y="1733964"/>
            <a:ext cx="2627604" cy="14631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63798A-3666-FFA7-8764-1AE65FCB7A8D}"/>
              </a:ext>
            </a:extLst>
          </p:cNvPr>
          <p:cNvSpPr txBox="1"/>
          <p:nvPr/>
        </p:nvSpPr>
        <p:spPr>
          <a:xfrm>
            <a:off x="778062" y="2058741"/>
            <a:ext cx="1592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D688CE-D97B-F80A-8EA8-9C3D11634767}"/>
              </a:ext>
            </a:extLst>
          </p:cNvPr>
          <p:cNvSpPr txBox="1"/>
          <p:nvPr/>
        </p:nvSpPr>
        <p:spPr>
          <a:xfrm>
            <a:off x="3634688" y="2056675"/>
            <a:ext cx="17786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chuyền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476A11-AEAE-6EE8-4FEE-955ED2FBB340}"/>
              </a:ext>
            </a:extLst>
          </p:cNvPr>
          <p:cNvSpPr txBox="1"/>
          <p:nvPr/>
        </p:nvSpPr>
        <p:spPr>
          <a:xfrm>
            <a:off x="6891295" y="1967345"/>
            <a:ext cx="763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FDB71A-9E06-51EE-7B28-A28C4B0744AC}"/>
              </a:ext>
            </a:extLst>
          </p:cNvPr>
          <p:cNvSpPr txBox="1"/>
          <p:nvPr/>
        </p:nvSpPr>
        <p:spPr>
          <a:xfrm>
            <a:off x="9748456" y="2009519"/>
            <a:ext cx="1233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5D8478F3-361D-7F3A-DE51-23597D3A836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501223" y="3566796"/>
            <a:ext cx="2164129" cy="2700942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0ED00F43-1828-3DAF-E1BF-79837A776E2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316424" y="3599541"/>
            <a:ext cx="2144851" cy="2598387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9F284214-F952-62DE-EF5D-ACA958295B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63589" y="3429000"/>
            <a:ext cx="2319564" cy="3150023"/>
          </a:xfrm>
          <a:prstGeom prst="rect">
            <a:avLst/>
          </a:prstGeom>
        </p:spPr>
      </p:pic>
      <p:pic>
        <p:nvPicPr>
          <p:cNvPr id="41" name="Picture 14">
            <a:extLst>
              <a:ext uri="{FF2B5EF4-FFF2-40B4-BE49-F238E27FC236}">
                <a16:creationId xmlns:a16="http://schemas.microsoft.com/office/drawing/2014/main" id="{5599B6FC-722F-7836-C8B8-647686A3592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6542036" y="3646737"/>
            <a:ext cx="2109987" cy="24933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22A133-EE2B-41A4-89B5-E2A8D6253519}"/>
              </a:ext>
            </a:extLst>
          </p:cNvPr>
          <p:cNvSpPr txBox="1"/>
          <p:nvPr/>
        </p:nvSpPr>
        <p:spPr>
          <a:xfrm>
            <a:off x="1091522" y="3727512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EB345F-D62B-8DFD-D117-3EBBA08A645A}"/>
              </a:ext>
            </a:extLst>
          </p:cNvPr>
          <p:cNvSpPr txBox="1"/>
          <p:nvPr/>
        </p:nvSpPr>
        <p:spPr>
          <a:xfrm>
            <a:off x="4125869" y="3959097"/>
            <a:ext cx="1063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04745E-127D-B5D5-E506-86538C76AEF7}"/>
              </a:ext>
            </a:extLst>
          </p:cNvPr>
          <p:cNvSpPr txBox="1"/>
          <p:nvPr/>
        </p:nvSpPr>
        <p:spPr>
          <a:xfrm>
            <a:off x="7079428" y="4525387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69B9E-C532-9BC0-9EC8-CE0FA8E9B95E}"/>
              </a:ext>
            </a:extLst>
          </p:cNvPr>
          <p:cNvSpPr txBox="1"/>
          <p:nvPr/>
        </p:nvSpPr>
        <p:spPr>
          <a:xfrm>
            <a:off x="9994739" y="402544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F1CA6088-E204-F9AB-2960-5F5A0E5BDC6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611848" y="1804184"/>
            <a:ext cx="6082960" cy="4291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494143-4EB6-3AEC-0ECA-19EAF7137E76}"/>
              </a:ext>
            </a:extLst>
          </p:cNvPr>
          <p:cNvSpPr txBox="1"/>
          <p:nvPr/>
        </p:nvSpPr>
        <p:spPr>
          <a:xfrm>
            <a:off x="4796713" y="2761385"/>
            <a:ext cx="3297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THẢO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LUẬN</a:t>
            </a: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NHÓM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2361F3-72AC-E0C4-EF60-59F955B43676}"/>
              </a:ext>
            </a:extLst>
          </p:cNvPr>
          <p:cNvSpPr txBox="1"/>
          <p:nvPr/>
        </p:nvSpPr>
        <p:spPr>
          <a:xfrm>
            <a:off x="4667084" y="3136743"/>
            <a:ext cx="3297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SẺ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TRƯỚC</a:t>
            </a: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LỚP</a:t>
            </a:r>
            <a:endParaRPr lang="en-US" sz="48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86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317501" y="142412"/>
            <a:ext cx="11602064" cy="660727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47748" y="3694471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7871" y="3264310"/>
            <a:ext cx="2164129" cy="3230041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E9817EE-46CD-E97D-3971-C3C092900F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43442" y="234618"/>
            <a:ext cx="8586223" cy="1156105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C641114-4D0A-FA84-D07F-3BCEAD0D92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963208" y="208005"/>
            <a:ext cx="502105" cy="1246124"/>
          </a:xfrm>
          <a:prstGeom prst="rect">
            <a:avLst/>
          </a:prstGeom>
          <a:effectLst>
            <a:glow rad="139700">
              <a:schemeClr val="accent2">
                <a:lumMod val="40000"/>
                <a:lumOff val="60000"/>
                <a:alpha val="40000"/>
              </a:schemeClr>
            </a:glo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494794-CE36-2849-C5F4-DCA66C31B81D}"/>
              </a:ext>
            </a:extLst>
          </p:cNvPr>
          <p:cNvSpPr txBox="1"/>
          <p:nvPr/>
        </p:nvSpPr>
        <p:spPr>
          <a:xfrm>
            <a:off x="2579503" y="176071"/>
            <a:ext cx="7603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5D8478F3-361D-7F3A-DE51-23597D3A836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26365" y="3992586"/>
            <a:ext cx="2164129" cy="2700942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0ED00F43-1828-3DAF-E1BF-79837A776E2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16424" y="4114599"/>
            <a:ext cx="2144851" cy="2598387"/>
          </a:xfrm>
          <a:prstGeom prst="rect">
            <a:avLst/>
          </a:prstGeom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9F284214-F952-62DE-EF5D-ACA958295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4010" y="3849851"/>
            <a:ext cx="2319564" cy="3150023"/>
          </a:xfrm>
          <a:prstGeom prst="rect">
            <a:avLst/>
          </a:prstGeom>
        </p:spPr>
      </p:pic>
      <p:pic>
        <p:nvPicPr>
          <p:cNvPr id="41" name="Picture 14">
            <a:extLst>
              <a:ext uri="{FF2B5EF4-FFF2-40B4-BE49-F238E27FC236}">
                <a16:creationId xmlns:a16="http://schemas.microsoft.com/office/drawing/2014/main" id="{5599B6FC-722F-7836-C8B8-647686A359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90168" y="4157276"/>
            <a:ext cx="2109987" cy="249333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C22A133-EE2B-41A4-89B5-E2A8D6253519}"/>
              </a:ext>
            </a:extLst>
          </p:cNvPr>
          <p:cNvSpPr txBox="1"/>
          <p:nvPr/>
        </p:nvSpPr>
        <p:spPr>
          <a:xfrm>
            <a:off x="937420" y="4911529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EB345F-D62B-8DFD-D117-3EBBA08A645A}"/>
              </a:ext>
            </a:extLst>
          </p:cNvPr>
          <p:cNvSpPr txBox="1"/>
          <p:nvPr/>
        </p:nvSpPr>
        <p:spPr>
          <a:xfrm>
            <a:off x="4236290" y="4422747"/>
            <a:ext cx="1063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trào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B04745E-127D-B5D5-E506-86538C76AEF7}"/>
              </a:ext>
            </a:extLst>
          </p:cNvPr>
          <p:cNvSpPr txBox="1"/>
          <p:nvPr/>
        </p:nvSpPr>
        <p:spPr>
          <a:xfrm>
            <a:off x="6991555" y="4921915"/>
            <a:ext cx="14334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69B9E-C532-9BC0-9EC8-CE0FA8E9B95E}"/>
              </a:ext>
            </a:extLst>
          </p:cNvPr>
          <p:cNvSpPr txBox="1"/>
          <p:nvPr/>
        </p:nvSpPr>
        <p:spPr>
          <a:xfrm>
            <a:off x="9964883" y="4422747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bóng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2EE7E-3A71-039C-29DC-49D5801036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8381" y="1592363"/>
            <a:ext cx="2645893" cy="1463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73A1B-313C-17FB-8D18-3AC54B19AC2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18998" y="1590479"/>
            <a:ext cx="2627604" cy="1463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8AF2BE-80E2-8B6B-F299-FDA4E92EACA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80344" y="1590479"/>
            <a:ext cx="2633700" cy="1475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F88778-B110-ECDA-DD65-A6163774EB8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80228" y="1590479"/>
            <a:ext cx="2627604" cy="150584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C0C6C9-62A0-CB8D-3559-7791222F78FA}"/>
              </a:ext>
            </a:extLst>
          </p:cNvPr>
          <p:cNvSpPr/>
          <p:nvPr/>
        </p:nvSpPr>
        <p:spPr>
          <a:xfrm>
            <a:off x="158996" y="1971954"/>
            <a:ext cx="2826150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truyền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thống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0DEDF95-0E6F-1511-C83F-4C37C6F493CD}"/>
              </a:ext>
            </a:extLst>
          </p:cNvPr>
          <p:cNvSpPr/>
          <p:nvPr/>
        </p:nvSpPr>
        <p:spPr>
          <a:xfrm>
            <a:off x="3105374" y="1971954"/>
            <a:ext cx="2826150" cy="914400"/>
          </a:xfrm>
          <a:prstGeom prst="roundRect">
            <a:avLst/>
          </a:prstGeom>
          <a:solidFill>
            <a:srgbClr val="99FF99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chuyền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bóng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311DC2-29B4-96FF-4BA3-924D2F59FE37}"/>
              </a:ext>
            </a:extLst>
          </p:cNvPr>
          <p:cNvSpPr/>
          <p:nvPr/>
        </p:nvSpPr>
        <p:spPr>
          <a:xfrm>
            <a:off x="6012786" y="1936114"/>
            <a:ext cx="2826150" cy="914400"/>
          </a:xfrm>
          <a:prstGeom prst="roundRect">
            <a:avLst/>
          </a:prstGeom>
          <a:solidFill>
            <a:srgbClr val="FFFF66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chào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0FB9DD3-F5F6-E81F-1415-548829AD91AD}"/>
              </a:ext>
            </a:extLst>
          </p:cNvPr>
          <p:cNvSpPr/>
          <p:nvPr/>
        </p:nvSpPr>
        <p:spPr>
          <a:xfrm>
            <a:off x="8975775" y="1942945"/>
            <a:ext cx="2826150" cy="914400"/>
          </a:xfrm>
          <a:prstGeom prst="roundRect">
            <a:avLst/>
          </a:prstGeom>
          <a:solidFill>
            <a:srgbClr val="CCFFFF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dâng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trào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46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375 0.1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0.49063 0.185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928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45677 0.219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39" y="109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45104 0.199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995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56172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69283" y="1232513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08730" y="1320340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81897" y="985640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91509" y="1406177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6774" y="1791406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9228" y="1149848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1848" y="812366"/>
            <a:ext cx="1572582" cy="16955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732552" y="3723776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95300" y="4154241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51617" y="4604533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150278" y="5260220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779634" y="4993396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721766" y="5297908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093684" y="5647186"/>
            <a:ext cx="653697" cy="9543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DF515F-ABB7-6642-6725-ADABDB1D0925}"/>
              </a:ext>
            </a:extLst>
          </p:cNvPr>
          <p:cNvSpPr txBox="1"/>
          <p:nvPr/>
        </p:nvSpPr>
        <p:spPr>
          <a:xfrm>
            <a:off x="3686107" y="503517"/>
            <a:ext cx="4620897" cy="646331"/>
          </a:xfrm>
          <a:prstGeom prst="rect">
            <a:avLst/>
          </a:prstGeom>
          <a:noFill/>
          <a:effectLst>
            <a:glow rad="1905000">
              <a:schemeClr val="bg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Thứ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ngày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tháng</a:t>
            </a:r>
            <a:r>
              <a:rPr lang="en-US" sz="3600" dirty="0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 … </a:t>
            </a:r>
            <a:r>
              <a:rPr lang="en-US" sz="3600" dirty="0" err="1">
                <a:effectLst>
                  <a:glow rad="330200">
                    <a:schemeClr val="bg1"/>
                  </a:glow>
                </a:effectLst>
                <a:latin typeface="SVN-Shintia Script" panose="02000804000000020003" pitchFamily="2" charset="0"/>
              </a:rPr>
              <a:t>năm</a:t>
            </a:r>
            <a:endParaRPr lang="en-US" sz="3600" dirty="0">
              <a:effectLst>
                <a:glow rad="3302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4D556C-FA38-632B-6C41-3C4155BF5B7F}"/>
              </a:ext>
            </a:extLst>
          </p:cNvPr>
          <p:cNvSpPr txBox="1"/>
          <p:nvPr/>
        </p:nvSpPr>
        <p:spPr>
          <a:xfrm>
            <a:off x="4247097" y="1189250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Tiếng</a:t>
            </a:r>
            <a:r>
              <a:rPr lang="en-US" sz="6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SVN-Shintia Script" panose="02000804000000020003" pitchFamily="2" charset="0"/>
              </a:rPr>
              <a:t>việt</a:t>
            </a:r>
            <a:endParaRPr lang="en-US" sz="60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A17A15-2847-799A-72D9-5825541F46C1}"/>
              </a:ext>
            </a:extLst>
          </p:cNvPr>
          <p:cNvSpPr txBox="1"/>
          <p:nvPr/>
        </p:nvSpPr>
        <p:spPr>
          <a:xfrm>
            <a:off x="3686107" y="2142605"/>
            <a:ext cx="4322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glow rad="177800">
                    <a:schemeClr val="bg1"/>
                  </a:glow>
                </a:effectLst>
                <a:latin typeface="SVN-Shintia Script" panose="02000804000000020003" pitchFamily="2" charset="0"/>
              </a:rPr>
              <a:t>Tuần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glow rad="177800">
                    <a:schemeClr val="bg1"/>
                  </a:glow>
                </a:effectLst>
                <a:latin typeface="SVN-Shintia Script" panose="02000804000000020003" pitchFamily="2" charset="0"/>
              </a:rPr>
              <a:t> 2 – 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glow rad="177800">
                    <a:schemeClr val="bg1"/>
                  </a:glow>
                </a:effectLst>
                <a:latin typeface="SVN-Shintia Script" panose="02000804000000020003" pitchFamily="2" charset="0"/>
              </a:rPr>
              <a:t>Bài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0070C0"/>
                </a:solidFill>
                <a:effectLst>
                  <a:glow rad="177800">
                    <a:schemeClr val="bg1"/>
                  </a:glow>
                </a:effectLst>
                <a:latin typeface="SVN-Shintia Script" panose="02000804000000020003" pitchFamily="2" charset="0"/>
              </a:rPr>
              <a:t>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5BF3C8-41B6-8FE3-A1BB-25667D9AC6D8}"/>
              </a:ext>
            </a:extLst>
          </p:cNvPr>
          <p:cNvSpPr txBox="1"/>
          <p:nvPr/>
        </p:nvSpPr>
        <p:spPr>
          <a:xfrm>
            <a:off x="2102339" y="3028116"/>
            <a:ext cx="7489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: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Em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vui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tới</a:t>
            </a:r>
            <a:r>
              <a:rPr lang="en-US" sz="54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5400" dirty="0" err="1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15900">
                    <a:schemeClr val="bg1">
                      <a:alpha val="96000"/>
                    </a:schemeClr>
                  </a:glow>
                </a:effectLst>
                <a:latin typeface="SVN-Shintia Script" panose="02000804000000020003" pitchFamily="2" charset="0"/>
              </a:rPr>
              <a:t>trường</a:t>
            </a:r>
            <a:endParaRPr lang="en-US" sz="54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215900">
                  <a:schemeClr val="bg1">
                    <a:alpha val="96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423808" y="-39822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792750" y="5500746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194993" y="-95861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850960" y="4425780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262241" y="5427284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915910" y="5458080"/>
            <a:ext cx="1134147" cy="12412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DC3233E-5B14-7CA7-6094-B1FBC1936F10}"/>
              </a:ext>
            </a:extLst>
          </p:cNvPr>
          <p:cNvGrpSpPr/>
          <p:nvPr/>
        </p:nvGrpSpPr>
        <p:grpSpPr>
          <a:xfrm>
            <a:off x="8488996" y="3897727"/>
            <a:ext cx="3568847" cy="2960273"/>
            <a:chOff x="7993696" y="4241398"/>
            <a:chExt cx="3568847" cy="2960273"/>
          </a:xfrm>
        </p:grpSpPr>
        <p:sp>
          <p:nvSpPr>
            <p:cNvPr id="2" name="TextBox 4">
              <a:extLst>
                <a:ext uri="{FF2B5EF4-FFF2-40B4-BE49-F238E27FC236}">
                  <a16:creationId xmlns:a16="http://schemas.microsoft.com/office/drawing/2014/main" id="{A0665E2E-D11D-635D-B968-7745D9C8AFB2}"/>
                </a:ext>
              </a:extLst>
            </p:cNvPr>
            <p:cNvSpPr txBox="1"/>
            <p:nvPr/>
          </p:nvSpPr>
          <p:spPr>
            <a:xfrm>
              <a:off x="9552162" y="5142226"/>
              <a:ext cx="20103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 ÁI </a:t>
              </a:r>
            </a:p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QUYÊN</a:t>
              </a:r>
              <a:endParaRPr lang="en-SG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34">
              <a:extLst>
                <a:ext uri="{FF2B5EF4-FFF2-40B4-BE49-F238E27FC236}">
                  <a16:creationId xmlns:a16="http://schemas.microsoft.com/office/drawing/2014/main" id="{66E96787-9E9C-9346-BA9F-F0ED91631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rot="1054840">
              <a:off x="7993696" y="4241398"/>
              <a:ext cx="2782657" cy="2960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893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11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13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9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5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20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22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24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152400"/>
            <a:ext cx="11602064" cy="672204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47748" y="3694471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7871" y="3264310"/>
            <a:ext cx="2164129" cy="3230041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0162" y="-36236"/>
            <a:ext cx="4310324" cy="3659857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D8C3635D-87F8-222B-4C46-9F9912E793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863024"/>
            <a:ext cx="2268344" cy="40326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0B111-B99A-30B5-3BB2-C95FE46DC80B}"/>
              </a:ext>
            </a:extLst>
          </p:cNvPr>
          <p:cNvSpPr txBox="1"/>
          <p:nvPr/>
        </p:nvSpPr>
        <p:spPr>
          <a:xfrm>
            <a:off x="1134172" y="648862"/>
            <a:ext cx="3559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Giải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nghĩa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từ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khó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" name="Picture 39">
            <a:extLst>
              <a:ext uri="{FF2B5EF4-FFF2-40B4-BE49-F238E27FC236}">
                <a16:creationId xmlns:a16="http://schemas.microsoft.com/office/drawing/2014/main" id="{ABB6310D-A963-1749-F662-AAFEA20928FC}"/>
              </a:ext>
            </a:extLst>
          </p:cNvPr>
          <p:cNvGrpSpPr/>
          <p:nvPr/>
        </p:nvGrpSpPr>
        <p:grpSpPr>
          <a:xfrm>
            <a:off x="6304114" y="362513"/>
            <a:ext cx="4066496" cy="1661046"/>
            <a:chOff x="6304995" y="288345"/>
            <a:chExt cx="4066496" cy="1661046"/>
          </a:xfrm>
          <a:solidFill>
            <a:srgbClr val="66FFFF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1EDF5-380B-2A54-FD75-B8CBFE68911A}"/>
                </a:ext>
              </a:extLst>
            </p:cNvPr>
            <p:cNvSpPr/>
            <p:nvPr/>
          </p:nvSpPr>
          <p:spPr>
            <a:xfrm>
              <a:off x="6341049" y="349009"/>
              <a:ext cx="3985401" cy="1600382"/>
            </a:xfrm>
            <a:custGeom>
              <a:avLst/>
              <a:gdLst>
                <a:gd name="connsiteX0" fmla="*/ 2028578 w 3985401"/>
                <a:gd name="connsiteY0" fmla="*/ 6739 h 1600382"/>
                <a:gd name="connsiteX1" fmla="*/ 3201 w 3985401"/>
                <a:gd name="connsiteY1" fmla="*/ 669288 h 1600382"/>
                <a:gd name="connsiteX2" fmla="*/ 15098 w 3985401"/>
                <a:gd name="connsiteY2" fmla="*/ 912727 h 1600382"/>
                <a:gd name="connsiteX3" fmla="*/ 164992 w 3985401"/>
                <a:gd name="connsiteY3" fmla="*/ 1291590 h 1600382"/>
                <a:gd name="connsiteX4" fmla="*/ 1102734 w 3985401"/>
                <a:gd name="connsiteY4" fmla="*/ 1524307 h 1600382"/>
                <a:gd name="connsiteX5" fmla="*/ 3364895 w 3985401"/>
                <a:gd name="connsiteY5" fmla="*/ 1590910 h 1600382"/>
                <a:gd name="connsiteX6" fmla="*/ 3937623 w 3985401"/>
                <a:gd name="connsiteY6" fmla="*/ 1237663 h 1600382"/>
                <a:gd name="connsiteX7" fmla="*/ 3984331 w 3985401"/>
                <a:gd name="connsiteY7" fmla="*/ 1134562 h 1600382"/>
                <a:gd name="connsiteX8" fmla="*/ 3972851 w 3985401"/>
                <a:gd name="connsiteY8" fmla="*/ 1136253 h 1600382"/>
                <a:gd name="connsiteX9" fmla="*/ 3888692 w 3985401"/>
                <a:gd name="connsiteY9" fmla="*/ 988679 h 1600382"/>
                <a:gd name="connsiteX10" fmla="*/ 3880729 w 3985401"/>
                <a:gd name="connsiteY10" fmla="*/ 801333 h 1600382"/>
                <a:gd name="connsiteX11" fmla="*/ 3881470 w 3985401"/>
                <a:gd name="connsiteY11" fmla="*/ 325179 h 1600382"/>
                <a:gd name="connsiteX12" fmla="*/ 2028578 w 3985401"/>
                <a:gd name="connsiteY12" fmla="*/ 6739 h 1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85401" h="1600382">
                  <a:moveTo>
                    <a:pt x="2028578" y="6739"/>
                  </a:moveTo>
                  <a:cubicBezTo>
                    <a:pt x="338172" y="88976"/>
                    <a:pt x="68288" y="-92348"/>
                    <a:pt x="3201" y="669288"/>
                  </a:cubicBezTo>
                  <a:cubicBezTo>
                    <a:pt x="-2956" y="741279"/>
                    <a:pt x="-873" y="784432"/>
                    <a:pt x="15098" y="912727"/>
                  </a:cubicBezTo>
                  <a:cubicBezTo>
                    <a:pt x="38244" y="1100336"/>
                    <a:pt x="74954" y="1192662"/>
                    <a:pt x="164992" y="1291590"/>
                  </a:cubicBezTo>
                  <a:cubicBezTo>
                    <a:pt x="452560" y="1607707"/>
                    <a:pt x="796002" y="1493250"/>
                    <a:pt x="1102734" y="1524307"/>
                  </a:cubicBezTo>
                  <a:cubicBezTo>
                    <a:pt x="1223418" y="1536508"/>
                    <a:pt x="2576817" y="1629943"/>
                    <a:pt x="3364895" y="1590910"/>
                  </a:cubicBezTo>
                  <a:cubicBezTo>
                    <a:pt x="3845085" y="1567142"/>
                    <a:pt x="3844297" y="1396276"/>
                    <a:pt x="3937623" y="1237663"/>
                  </a:cubicBezTo>
                  <a:cubicBezTo>
                    <a:pt x="3974055" y="1175813"/>
                    <a:pt x="3989840" y="1140901"/>
                    <a:pt x="3984331" y="1134562"/>
                  </a:cubicBezTo>
                  <a:cubicBezTo>
                    <a:pt x="3981554" y="1131446"/>
                    <a:pt x="3977249" y="1132080"/>
                    <a:pt x="3972851" y="1136253"/>
                  </a:cubicBezTo>
                  <a:cubicBezTo>
                    <a:pt x="3956371" y="1152098"/>
                    <a:pt x="3908042" y="1067167"/>
                    <a:pt x="3888692" y="988679"/>
                  </a:cubicBezTo>
                  <a:cubicBezTo>
                    <a:pt x="3881378" y="958942"/>
                    <a:pt x="3880313" y="934593"/>
                    <a:pt x="3880729" y="801333"/>
                  </a:cubicBezTo>
                  <a:cubicBezTo>
                    <a:pt x="3881563" y="502594"/>
                    <a:pt x="3913736" y="396905"/>
                    <a:pt x="3881470" y="325179"/>
                  </a:cubicBezTo>
                  <a:cubicBezTo>
                    <a:pt x="3701532" y="-74232"/>
                    <a:pt x="2449513" y="6739"/>
                    <a:pt x="2028578" y="6739"/>
                  </a:cubicBezTo>
                  <a:close/>
                </a:path>
              </a:pathLst>
            </a:custGeom>
            <a:grpFill/>
            <a:ln w="46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A379231-CEA8-1C32-9C74-E3452CB461CB}"/>
                </a:ext>
              </a:extLst>
            </p:cNvPr>
            <p:cNvSpPr/>
            <p:nvPr/>
          </p:nvSpPr>
          <p:spPr>
            <a:xfrm>
              <a:off x="6304995" y="288345"/>
              <a:ext cx="4066496" cy="1584488"/>
            </a:xfrm>
            <a:custGeom>
              <a:avLst/>
              <a:gdLst>
                <a:gd name="connsiteX0" fmla="*/ 2742721 w 4066496"/>
                <a:gd name="connsiteY0" fmla="*/ 2964 h 1584488"/>
                <a:gd name="connsiteX1" fmla="*/ 0 w 4066496"/>
                <a:gd name="connsiteY1" fmla="*/ 745217 h 1584488"/>
                <a:gd name="connsiteX2" fmla="*/ 62309 w 4066496"/>
                <a:gd name="connsiteY2" fmla="*/ 1166757 h 1584488"/>
                <a:gd name="connsiteX3" fmla="*/ 1953531 w 4066496"/>
                <a:gd name="connsiteY3" fmla="*/ 1555815 h 1584488"/>
                <a:gd name="connsiteX4" fmla="*/ 3698748 w 4066496"/>
                <a:gd name="connsiteY4" fmla="*/ 1444897 h 1584488"/>
                <a:gd name="connsiteX5" fmla="*/ 3949883 w 4066496"/>
                <a:gd name="connsiteY5" fmla="*/ 1230984 h 1584488"/>
                <a:gd name="connsiteX6" fmla="*/ 4041727 w 4066496"/>
                <a:gd name="connsiteY6" fmla="*/ 1105647 h 1584488"/>
                <a:gd name="connsiteX7" fmla="*/ 4054689 w 4066496"/>
                <a:gd name="connsiteY7" fmla="*/ 1039836 h 1584488"/>
                <a:gd name="connsiteX8" fmla="*/ 3927015 w 4066496"/>
                <a:gd name="connsiteY8" fmla="*/ 288288 h 1584488"/>
                <a:gd name="connsiteX9" fmla="*/ 3521727 w 4066496"/>
                <a:gd name="connsiteY9" fmla="*/ 29743 h 1584488"/>
                <a:gd name="connsiteX10" fmla="*/ 2742721 w 4066496"/>
                <a:gd name="connsiteY10" fmla="*/ 2964 h 1584488"/>
                <a:gd name="connsiteX11" fmla="*/ 3249713 w 4066496"/>
                <a:gd name="connsiteY11" fmla="*/ 34761 h 1584488"/>
                <a:gd name="connsiteX12" fmla="*/ 3619588 w 4066496"/>
                <a:gd name="connsiteY12" fmla="*/ 96188 h 1584488"/>
                <a:gd name="connsiteX13" fmla="*/ 4021451 w 4066496"/>
                <a:gd name="connsiteY13" fmla="*/ 1016860 h 1584488"/>
                <a:gd name="connsiteX14" fmla="*/ 4039968 w 4066496"/>
                <a:gd name="connsiteY14" fmla="*/ 1073903 h 1584488"/>
                <a:gd name="connsiteX15" fmla="*/ 4013767 w 4066496"/>
                <a:gd name="connsiteY15" fmla="*/ 1091703 h 1584488"/>
                <a:gd name="connsiteX16" fmla="*/ 3817997 w 4066496"/>
                <a:gd name="connsiteY16" fmla="*/ 1364614 h 1584488"/>
                <a:gd name="connsiteX17" fmla="*/ 3435299 w 4066496"/>
                <a:gd name="connsiteY17" fmla="*/ 1492222 h 1584488"/>
                <a:gd name="connsiteX18" fmla="*/ 629111 w 4066496"/>
                <a:gd name="connsiteY18" fmla="*/ 1471465 h 1584488"/>
                <a:gd name="connsiteX19" fmla="*/ 123554 w 4066496"/>
                <a:gd name="connsiteY19" fmla="*/ 1254911 h 1584488"/>
                <a:gd name="connsiteX20" fmla="*/ 26849 w 4066496"/>
                <a:gd name="connsiteY20" fmla="*/ 707769 h 1584488"/>
                <a:gd name="connsiteX21" fmla="*/ 606428 w 4066496"/>
                <a:gd name="connsiteY21" fmla="*/ 90484 h 1584488"/>
                <a:gd name="connsiteX22" fmla="*/ 3249713 w 4066496"/>
                <a:gd name="connsiteY22" fmla="*/ 34761 h 158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66496" h="1584488">
                  <a:moveTo>
                    <a:pt x="2742721" y="2964"/>
                  </a:moveTo>
                  <a:cubicBezTo>
                    <a:pt x="685125" y="74691"/>
                    <a:pt x="0" y="-176828"/>
                    <a:pt x="0" y="745217"/>
                  </a:cubicBezTo>
                  <a:cubicBezTo>
                    <a:pt x="0" y="904146"/>
                    <a:pt x="16526" y="1015909"/>
                    <a:pt x="62309" y="1166757"/>
                  </a:cubicBezTo>
                  <a:cubicBezTo>
                    <a:pt x="188178" y="1581274"/>
                    <a:pt x="341544" y="1476060"/>
                    <a:pt x="1953531" y="1555815"/>
                  </a:cubicBezTo>
                  <a:cubicBezTo>
                    <a:pt x="2899467" y="1602612"/>
                    <a:pt x="3215318" y="1608633"/>
                    <a:pt x="3698748" y="1444897"/>
                  </a:cubicBezTo>
                  <a:cubicBezTo>
                    <a:pt x="3878362" y="1384104"/>
                    <a:pt x="3891509" y="1349825"/>
                    <a:pt x="3949883" y="1230984"/>
                  </a:cubicBezTo>
                  <a:cubicBezTo>
                    <a:pt x="3985297" y="1159046"/>
                    <a:pt x="4009091" y="1126563"/>
                    <a:pt x="4041727" y="1105647"/>
                  </a:cubicBezTo>
                  <a:cubicBezTo>
                    <a:pt x="4070845" y="1087002"/>
                    <a:pt x="4073113" y="1075541"/>
                    <a:pt x="4054689" y="1039836"/>
                  </a:cubicBezTo>
                  <a:cubicBezTo>
                    <a:pt x="3938958" y="815042"/>
                    <a:pt x="4041773" y="484348"/>
                    <a:pt x="3927015" y="288288"/>
                  </a:cubicBezTo>
                  <a:cubicBezTo>
                    <a:pt x="3863409" y="179588"/>
                    <a:pt x="3689489" y="68300"/>
                    <a:pt x="3521727" y="29743"/>
                  </a:cubicBezTo>
                  <a:cubicBezTo>
                    <a:pt x="3335447" y="-13145"/>
                    <a:pt x="2791883" y="2964"/>
                    <a:pt x="2742721" y="2964"/>
                  </a:cubicBezTo>
                  <a:close/>
                  <a:moveTo>
                    <a:pt x="3249713" y="34761"/>
                  </a:moveTo>
                  <a:cubicBezTo>
                    <a:pt x="3426966" y="41997"/>
                    <a:pt x="3521958" y="57790"/>
                    <a:pt x="3619588" y="96188"/>
                  </a:cubicBezTo>
                  <a:cubicBezTo>
                    <a:pt x="4143107" y="302179"/>
                    <a:pt x="3868224" y="657539"/>
                    <a:pt x="4021451" y="1016860"/>
                  </a:cubicBezTo>
                  <a:cubicBezTo>
                    <a:pt x="4035339" y="1049026"/>
                    <a:pt x="4042930" y="1072900"/>
                    <a:pt x="4039968" y="1073903"/>
                  </a:cubicBezTo>
                  <a:cubicBezTo>
                    <a:pt x="4030882" y="1079135"/>
                    <a:pt x="4022127" y="1085082"/>
                    <a:pt x="4013767" y="1091703"/>
                  </a:cubicBezTo>
                  <a:cubicBezTo>
                    <a:pt x="3929561" y="1155560"/>
                    <a:pt x="3919191" y="1304665"/>
                    <a:pt x="3817997" y="1364614"/>
                  </a:cubicBezTo>
                  <a:cubicBezTo>
                    <a:pt x="3760224" y="1398840"/>
                    <a:pt x="3586536" y="1456781"/>
                    <a:pt x="3435299" y="1492222"/>
                  </a:cubicBezTo>
                  <a:cubicBezTo>
                    <a:pt x="2970432" y="1601186"/>
                    <a:pt x="2710363" y="1556502"/>
                    <a:pt x="629111" y="1471465"/>
                  </a:cubicBezTo>
                  <a:cubicBezTo>
                    <a:pt x="437785" y="1463648"/>
                    <a:pt x="209981" y="1461958"/>
                    <a:pt x="123554" y="1254911"/>
                  </a:cubicBezTo>
                  <a:cubicBezTo>
                    <a:pt x="62309" y="1108024"/>
                    <a:pt x="20369" y="870976"/>
                    <a:pt x="26849" y="707769"/>
                  </a:cubicBezTo>
                  <a:cubicBezTo>
                    <a:pt x="41107" y="349134"/>
                    <a:pt x="149339" y="144094"/>
                    <a:pt x="606428" y="90484"/>
                  </a:cubicBezTo>
                  <a:cubicBezTo>
                    <a:pt x="1021206" y="41839"/>
                    <a:pt x="3326512" y="37930"/>
                    <a:pt x="3249713" y="34761"/>
                  </a:cubicBezTo>
                  <a:close/>
                </a:path>
              </a:pathLst>
            </a:custGeom>
            <a:grpFill/>
            <a:ln w="46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D85C94-D6D0-A7F2-C321-C7A8D106CE2D}"/>
              </a:ext>
            </a:extLst>
          </p:cNvPr>
          <p:cNvSpPr txBox="1"/>
          <p:nvPr/>
        </p:nvSpPr>
        <p:spPr>
          <a:xfrm>
            <a:off x="6873595" y="839093"/>
            <a:ext cx="2956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truyền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thống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FC0F98B6-3E5A-0ECE-BD2D-E7656A762E2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226393" y="847399"/>
            <a:ext cx="1265445" cy="1486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CF66D-4B34-AE53-B4D5-E35FA2AE30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1825" y="2584367"/>
            <a:ext cx="7352413" cy="33774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27993F9-062E-A603-0A5D-32B2531C65C4}"/>
              </a:ext>
            </a:extLst>
          </p:cNvPr>
          <p:cNvSpPr txBox="1"/>
          <p:nvPr/>
        </p:nvSpPr>
        <p:spPr>
          <a:xfrm>
            <a:off x="5053422" y="2697489"/>
            <a:ext cx="57789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cs typeface="Arial" panose="020B0604020202020204" pitchFamily="34" charset="0"/>
              </a:rPr>
              <a:t>t</a:t>
            </a:r>
            <a:r>
              <a:rPr lang="en-US" sz="3200" b="1" i="0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ruyền</a:t>
            </a:r>
            <a:r>
              <a:rPr lang="en-US" sz="3200" b="1" i="0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thống</a:t>
            </a:r>
            <a:r>
              <a:rPr lang="en-US" sz="3200" b="1" i="0" dirty="0"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thói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quen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hình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thành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đã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lâu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đời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trong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lối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sống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và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nếp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nghĩ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được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truyền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lại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thế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hệ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này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sang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thế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hệ</a:t>
            </a:r>
            <a:r>
              <a:rPr lang="vi-VN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khác</a:t>
            </a:r>
            <a:r>
              <a:rPr lang="en-US" sz="32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6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38EE38-618C-E4C3-2643-99CE88095CAE}"/>
              </a:ext>
            </a:extLst>
          </p:cNvPr>
          <p:cNvSpPr/>
          <p:nvPr/>
        </p:nvSpPr>
        <p:spPr>
          <a:xfrm>
            <a:off x="294968" y="-596676"/>
            <a:ext cx="11602064" cy="709102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E822B745-D2A3-66FC-D799-7B1BEAEB5B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47748" y="3694471"/>
            <a:ext cx="3353004" cy="3615099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BC77DFC7-60E6-FDC0-17B9-6E596BD103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027871" y="3264310"/>
            <a:ext cx="2164129" cy="3230041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8581" y="0"/>
            <a:ext cx="4310324" cy="3659857"/>
          </a:xfrm>
          <a:prstGeom prst="rect">
            <a:avLst/>
          </a:prstGeom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D8C3635D-87F8-222B-4C46-9F9912E7934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863024"/>
            <a:ext cx="2268344" cy="403261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20B111-B99A-30B5-3BB2-C95FE46DC80B}"/>
              </a:ext>
            </a:extLst>
          </p:cNvPr>
          <p:cNvSpPr txBox="1"/>
          <p:nvPr/>
        </p:nvSpPr>
        <p:spPr>
          <a:xfrm>
            <a:off x="1094221" y="692646"/>
            <a:ext cx="3559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khó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9">
            <a:extLst>
              <a:ext uri="{FF2B5EF4-FFF2-40B4-BE49-F238E27FC236}">
                <a16:creationId xmlns:a16="http://schemas.microsoft.com/office/drawing/2014/main" id="{14573D7E-6399-4A01-4FB3-1FFDCE6C1B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54963" y="364958"/>
            <a:ext cx="4143153" cy="18697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85C94-D6D0-A7F2-C321-C7A8D106CE2D}"/>
              </a:ext>
            </a:extLst>
          </p:cNvPr>
          <p:cNvSpPr txBox="1"/>
          <p:nvPr/>
        </p:nvSpPr>
        <p:spPr>
          <a:xfrm>
            <a:off x="7189080" y="960399"/>
            <a:ext cx="2430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Calibri" panose="020F0502020204030204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FC0F98B6-3E5A-0ECE-BD2D-E7656A762E2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93164" y="960399"/>
            <a:ext cx="1265445" cy="1486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CF66D-4B34-AE53-B4D5-E35FA2AE30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0244" y="2762307"/>
            <a:ext cx="7352413" cy="33774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27993F9-062E-A603-0A5D-32B2531C65C4}"/>
              </a:ext>
            </a:extLst>
          </p:cNvPr>
          <p:cNvSpPr txBox="1"/>
          <p:nvPr/>
        </p:nvSpPr>
        <p:spPr>
          <a:xfrm>
            <a:off x="5146966" y="3441619"/>
            <a:ext cx="577892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trào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dâng lên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nhiều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tràn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đầy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và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mạnh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mẽ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(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thường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nói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về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cảm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xúc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tình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cảm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94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768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37780" y="407483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1900242" y="1577517"/>
            <a:ext cx="43480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Phân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s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/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x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hoặc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/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A266B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802762" y="705411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chemeClr val="bg1">
                      <a:alpha val="86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chemeClr val="bg1">
                      <a:alpha val="86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chemeClr val="bg1">
                      <a:alpha val="86000"/>
                    </a:schemeClr>
                  </a:glow>
                </a:effectLst>
                <a:latin typeface="UTM Cookies" panose="02040603050506020204" pitchFamily="18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52400">
                  <a:schemeClr val="bg1">
                    <a:alpha val="86000"/>
                  </a:scheme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2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06478" y="216310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B3BE3A8-4D00-5D5F-C99A-095AD79AE5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0832" y="1923159"/>
            <a:ext cx="5078675" cy="122811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2D5E67C0-086F-A047-6BC5-2D787B1408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33" r="1633"/>
          <a:stretch>
            <a:fillRect/>
          </a:stretch>
        </p:blipFill>
        <p:spPr>
          <a:xfrm flipH="1">
            <a:off x="115687" y="2273253"/>
            <a:ext cx="811080" cy="1757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8BB58C-BEA9-CBDC-956D-F764113E53AD}"/>
              </a:ext>
            </a:extLst>
          </p:cNvPr>
          <p:cNvSpPr txBox="1"/>
          <p:nvPr/>
        </p:nvSpPr>
        <p:spPr>
          <a:xfrm>
            <a:off x="926768" y="1976800"/>
            <a:ext cx="3932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02D41F91-E5F9-9DCC-6734-CF144F7A286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67421" y="2025615"/>
            <a:ext cx="6218101" cy="17575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D8A453-8CF0-58E7-C81E-B458029F88FD}"/>
              </a:ext>
            </a:extLst>
          </p:cNvPr>
          <p:cNvSpPr txBox="1"/>
          <p:nvPr/>
        </p:nvSpPr>
        <p:spPr>
          <a:xfrm>
            <a:off x="6096000" y="2392815"/>
            <a:ext cx="62287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                 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A26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             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ắn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E022D8C0-05F6-3B2F-2A4F-EDABFEAB28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4219" y="4083380"/>
            <a:ext cx="5078675" cy="1228116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17A67C40-B73B-F70E-3460-40D47224EE7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33" r="1633"/>
          <a:stretch>
            <a:fillRect/>
          </a:stretch>
        </p:blipFill>
        <p:spPr>
          <a:xfrm flipH="1">
            <a:off x="143676" y="4680376"/>
            <a:ext cx="811080" cy="17575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D19A3D-B60A-D2B0-BD1A-61E02E0B9929}"/>
              </a:ext>
            </a:extLst>
          </p:cNvPr>
          <p:cNvSpPr txBox="1"/>
          <p:nvPr/>
        </p:nvSpPr>
        <p:spPr>
          <a:xfrm>
            <a:off x="926767" y="4141767"/>
            <a:ext cx="39322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2" name="Picture 19">
            <a:extLst>
              <a:ext uri="{FF2B5EF4-FFF2-40B4-BE49-F238E27FC236}">
                <a16:creationId xmlns:a16="http://schemas.microsoft.com/office/drawing/2014/main" id="{5B5F72C5-28F0-1BEA-50CB-FF39A60F40A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91989" y="4547589"/>
            <a:ext cx="6218101" cy="17575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70CF94-B22D-CFE0-5D0E-E18CC147D439}"/>
              </a:ext>
            </a:extLst>
          </p:cNvPr>
          <p:cNvSpPr txBox="1"/>
          <p:nvPr/>
        </p:nvSpPr>
        <p:spPr>
          <a:xfrm>
            <a:off x="6096000" y="4887738"/>
            <a:ext cx="62287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                  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                     M: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93E7A659-B048-C4C2-CE1A-975D551A7F2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51741" y="-255639"/>
            <a:ext cx="3847853" cy="26834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52D310-2D93-EFFF-805A-E6F5C256B06B}"/>
              </a:ext>
            </a:extLst>
          </p:cNvPr>
          <p:cNvSpPr txBox="1"/>
          <p:nvPr/>
        </p:nvSpPr>
        <p:spPr>
          <a:xfrm>
            <a:off x="8700049" y="697674"/>
            <a:ext cx="3178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THẢO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LUẬN</a:t>
            </a: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 NHÓM</a:t>
            </a:r>
          </a:p>
        </p:txBody>
      </p:sp>
      <p:pic>
        <p:nvPicPr>
          <p:cNvPr id="31" name="Picture 13">
            <a:extLst>
              <a:ext uri="{FF2B5EF4-FFF2-40B4-BE49-F238E27FC236}">
                <a16:creationId xmlns:a16="http://schemas.microsoft.com/office/drawing/2014/main" id="{0BCF2296-CE90-4285-BF4D-822C0193E9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16045" y="-281545"/>
            <a:ext cx="4160162" cy="26834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35E5858-B0B3-40BF-952B-F612CE6EE414}"/>
              </a:ext>
            </a:extLst>
          </p:cNvPr>
          <p:cNvSpPr txBox="1"/>
          <p:nvPr/>
        </p:nvSpPr>
        <p:spPr>
          <a:xfrm>
            <a:off x="8630263" y="497171"/>
            <a:ext cx="3178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9D48A9-D413-8335-075B-A42EA88BA5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2658" y="-1"/>
            <a:ext cx="5474196" cy="20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06478" y="216310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B3BE3A8-4D00-5D5F-C99A-095AD79AE5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951" y="1838136"/>
            <a:ext cx="5078675" cy="122811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2D5E67C0-086F-A047-6BC5-2D787B14086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33" r="1633"/>
          <a:stretch>
            <a:fillRect/>
          </a:stretch>
        </p:blipFill>
        <p:spPr>
          <a:xfrm flipH="1">
            <a:off x="96221" y="2510424"/>
            <a:ext cx="811080" cy="1757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8BB58C-BEA9-CBDC-956D-F764113E53AD}"/>
              </a:ext>
            </a:extLst>
          </p:cNvPr>
          <p:cNvSpPr txBox="1"/>
          <p:nvPr/>
        </p:nvSpPr>
        <p:spPr>
          <a:xfrm>
            <a:off x="926768" y="1862862"/>
            <a:ext cx="39748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pic>
        <p:nvPicPr>
          <p:cNvPr id="30" name="Picture 39">
            <a:extLst>
              <a:ext uri="{FF2B5EF4-FFF2-40B4-BE49-F238E27FC236}">
                <a16:creationId xmlns:a16="http://schemas.microsoft.com/office/drawing/2014/main" id="{6DD170B5-6245-D6BF-DD2F-B2601E3B80F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38218" y="2025616"/>
            <a:ext cx="5692840" cy="203955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7EC75E3-9D6F-7EE4-D7C9-69D5DBE7810C}"/>
              </a:ext>
            </a:extLst>
          </p:cNvPr>
          <p:cNvSpPr txBox="1"/>
          <p:nvPr/>
        </p:nvSpPr>
        <p:spPr>
          <a:xfrm>
            <a:off x="6063987" y="2551837"/>
            <a:ext cx="49140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70C0"/>
                </a:solidFill>
                <a:effectLst/>
              </a:rPr>
              <a:t>Chữ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</a:rPr>
              <a:t>s</a:t>
            </a:r>
            <a:r>
              <a:rPr lang="en-US" sz="3600" b="1" i="1" dirty="0">
                <a:solidFill>
                  <a:srgbClr val="0070C0"/>
                </a:solidFill>
                <a:effectLst/>
              </a:rPr>
              <a:t>: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ăn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óc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áng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uốt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ần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ùi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uôn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s</a:t>
            </a:r>
            <a:r>
              <a:rPr lang="en-US" sz="3600" b="0" i="0" dirty="0" err="1">
                <a:solidFill>
                  <a:srgbClr val="0070C0"/>
                </a:solidFill>
                <a:effectLst/>
              </a:rPr>
              <a:t>ẻ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,…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17" name="Picture 39">
            <a:extLst>
              <a:ext uri="{FF2B5EF4-FFF2-40B4-BE49-F238E27FC236}">
                <a16:creationId xmlns:a16="http://schemas.microsoft.com/office/drawing/2014/main" id="{6B61F987-0EE8-8D6E-FDCF-14C974ADB25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35797" y="3891125"/>
            <a:ext cx="6652706" cy="23834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CAFE8E-F27F-DCBC-FE7C-22DD3964BBD5}"/>
              </a:ext>
            </a:extLst>
          </p:cNvPr>
          <p:cNvSpPr txBox="1"/>
          <p:nvPr/>
        </p:nvSpPr>
        <p:spPr>
          <a:xfrm>
            <a:off x="1863693" y="4550066"/>
            <a:ext cx="5692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ịt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405DA1-7075-09B1-5C7A-141E588402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82978" y="67402"/>
            <a:ext cx="4905186" cy="179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89DC2C-AF3D-995B-1DE3-13BFD40351E4}"/>
              </a:ext>
            </a:extLst>
          </p:cNvPr>
          <p:cNvSpPr/>
          <p:nvPr/>
        </p:nvSpPr>
        <p:spPr>
          <a:xfrm>
            <a:off x="206478" y="216310"/>
            <a:ext cx="11602064" cy="639096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15872-A6E3-638F-9161-5124B23C4E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1418" y="3891125"/>
            <a:ext cx="1657215" cy="2750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CC340-4815-B059-AB23-B9448192D2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831135" y="3645310"/>
            <a:ext cx="2509915" cy="321269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E022D8C0-05F6-3B2F-2A4F-EDABFEAB286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5620" y="1859244"/>
            <a:ext cx="5078675" cy="12281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D19A3D-B60A-D2B0-BD1A-61E02E0B9929}"/>
              </a:ext>
            </a:extLst>
          </p:cNvPr>
          <p:cNvSpPr txBox="1"/>
          <p:nvPr/>
        </p:nvSpPr>
        <p:spPr>
          <a:xfrm>
            <a:off x="958169" y="1917631"/>
            <a:ext cx="39647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5" name="Picture 22">
            <a:extLst>
              <a:ext uri="{FF2B5EF4-FFF2-40B4-BE49-F238E27FC236}">
                <a16:creationId xmlns:a16="http://schemas.microsoft.com/office/drawing/2014/main" id="{135038AC-A41C-BE3A-50B9-6F4A96C6DC9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10504" y="2675526"/>
            <a:ext cx="764872" cy="1124812"/>
          </a:xfrm>
          <a:prstGeom prst="rect">
            <a:avLst/>
          </a:prstGeom>
        </p:spPr>
      </p:pic>
      <p:pic>
        <p:nvPicPr>
          <p:cNvPr id="26" name="Picture 22">
            <a:extLst>
              <a:ext uri="{FF2B5EF4-FFF2-40B4-BE49-F238E27FC236}">
                <a16:creationId xmlns:a16="http://schemas.microsoft.com/office/drawing/2014/main" id="{6E996048-9509-94B0-E37F-DB9E175F1BA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83428" y="5187989"/>
            <a:ext cx="764872" cy="1124812"/>
          </a:xfrm>
          <a:prstGeom prst="rect">
            <a:avLst/>
          </a:prstGeom>
        </p:spPr>
      </p:pic>
      <p:pic>
        <p:nvPicPr>
          <p:cNvPr id="31" name="Picture 39">
            <a:extLst>
              <a:ext uri="{FF2B5EF4-FFF2-40B4-BE49-F238E27FC236}">
                <a16:creationId xmlns:a16="http://schemas.microsoft.com/office/drawing/2014/main" id="{C1C411CA-714C-38DE-EB54-C226D35A61B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90588" y="1991214"/>
            <a:ext cx="5692840" cy="20395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3797C25-B059-4024-F807-9310ED08CABD}"/>
              </a:ext>
            </a:extLst>
          </p:cNvPr>
          <p:cNvSpPr txBox="1"/>
          <p:nvPr/>
        </p:nvSpPr>
        <p:spPr>
          <a:xfrm>
            <a:off x="6110452" y="2375782"/>
            <a:ext cx="51692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chemeClr val="accent1"/>
                </a:solidFill>
                <a:effectLst/>
              </a:rPr>
              <a:t>Chữ</a:t>
            </a:r>
            <a:r>
              <a:rPr lang="en-US" sz="3600" b="1" i="1" dirty="0">
                <a:solidFill>
                  <a:schemeClr val="accent1"/>
                </a:solidFill>
                <a:effectLst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effectLst/>
              </a:rPr>
              <a:t>g</a:t>
            </a:r>
            <a:r>
              <a:rPr lang="en-US" sz="3600" b="1" i="1" dirty="0">
                <a:solidFill>
                  <a:schemeClr val="accent1"/>
                </a:solidFill>
                <a:effectLst/>
              </a:rPr>
              <a:t>:  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ần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ũi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ấp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áp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ặp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ỡ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, 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ay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</a:t>
            </a:r>
            <a:r>
              <a:rPr lang="en-US" sz="3600" b="0" i="0" dirty="0" err="1">
                <a:solidFill>
                  <a:schemeClr val="accent1"/>
                </a:solidFill>
                <a:effectLst/>
              </a:rPr>
              <a:t>ắt</a:t>
            </a:r>
            <a:r>
              <a:rPr lang="en-US" sz="3600" b="0" i="0" dirty="0">
                <a:solidFill>
                  <a:schemeClr val="accent1"/>
                </a:solidFill>
                <a:effectLst/>
              </a:rPr>
              <a:t>,…</a:t>
            </a:r>
          </a:p>
          <a:p>
            <a:pPr algn="just"/>
            <a:endParaRPr lang="en-US" sz="3600" b="0" i="0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16" name="Picture 39">
            <a:extLst>
              <a:ext uri="{FF2B5EF4-FFF2-40B4-BE49-F238E27FC236}">
                <a16:creationId xmlns:a16="http://schemas.microsoft.com/office/drawing/2014/main" id="{4E7098F4-ABE3-FAEF-FB74-7BC6B9F4EAC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585" y="3905480"/>
            <a:ext cx="6429831" cy="23035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9B49CA-5FC6-780C-E7D5-82306894DF44}"/>
              </a:ext>
            </a:extLst>
          </p:cNvPr>
          <p:cNvSpPr txBox="1"/>
          <p:nvPr/>
        </p:nvSpPr>
        <p:spPr>
          <a:xfrm>
            <a:off x="2024615" y="4564786"/>
            <a:ext cx="48855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ộn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lang="en-US" sz="2800" dirty="0"/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2D5E67C0-086F-A047-6BC5-2D787B14086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633" r="1633"/>
          <a:stretch>
            <a:fillRect/>
          </a:stretch>
        </p:blipFill>
        <p:spPr>
          <a:xfrm flipH="1">
            <a:off x="-66213" y="2473302"/>
            <a:ext cx="811080" cy="17575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ABA4E1-BEB7-22AA-1EA5-05AFE728BC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67775" y="25521"/>
            <a:ext cx="5169233" cy="189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60154" y="2762258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2965570" y="206427"/>
            <a:ext cx="6044861" cy="2123658"/>
          </a:xfrm>
          <a:prstGeom prst="rect">
            <a:avLst/>
          </a:prstGeom>
          <a:noFill/>
          <a:effectLst>
            <a:glow rad="2159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20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i="0" u="none" strike="noStrike" kern="200" normalizeH="0" noProof="0" dirty="0" err="1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i="0" u="none" strike="noStrike" kern="200" normalizeH="0" noProof="0" dirty="0">
                <a:ln w="279400">
                  <a:solidFill>
                    <a:schemeClr val="bg1"/>
                  </a:solidFill>
                </a:ln>
                <a:solidFill>
                  <a:sysClr val="windowText" lastClr="000000"/>
                </a:solidFill>
                <a:effectLst>
                  <a:glow>
                    <a:schemeClr val="bg1">
                      <a:alpha val="47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i="0" u="none" strike="noStrike" kern="200" normalizeH="0" baseline="0" noProof="0" dirty="0">
              <a:ln w="279400">
                <a:solidFill>
                  <a:schemeClr val="bg1"/>
                </a:solidFill>
              </a:ln>
              <a:solidFill>
                <a:sysClr val="windowText" lastClr="000000"/>
              </a:solidFill>
              <a:effectLst>
                <a:glow>
                  <a:schemeClr val="bg1">
                    <a:alpha val="47000"/>
                  </a:scheme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10040201" y="833543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258864" y="2839500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chuyến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EC68CD-B4B3-35A2-445C-BABC26EC3FFF}"/>
              </a:ext>
            </a:extLst>
          </p:cNvPr>
          <p:cNvSpPr txBox="1"/>
          <p:nvPr/>
        </p:nvSpPr>
        <p:spPr>
          <a:xfrm rot="21288101">
            <a:off x="3490809" y="230021"/>
            <a:ext cx="4996624" cy="2123658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KẾT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THÚC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HÀNH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TRÌNH</a:t>
            </a:r>
            <a:r>
              <a:rPr kumimoji="0" lang="en-US" sz="6600" b="0" i="0" u="none" strike="noStrike" kern="1200" cap="none" spc="0" normalizeH="0" noProof="0" dirty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902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7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9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21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23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5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7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41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:a16="http://schemas.microsoft.com/office/drawing/2014/main" id="{3719A498-6EC1-1582-BD1A-B77ECE5938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373983" y="1576184"/>
            <a:ext cx="583722" cy="240918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9AF60E31-71BB-83F0-473F-3C91C19CEF6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13430" y="1664011"/>
            <a:ext cx="583722" cy="240918"/>
          </a:xfrm>
          <a:prstGeom prst="rect">
            <a:avLst/>
          </a:prstGeom>
        </p:spPr>
      </p:pic>
      <p:pic>
        <p:nvPicPr>
          <p:cNvPr id="14" name="Picture 27">
            <a:extLst>
              <a:ext uri="{FF2B5EF4-FFF2-40B4-BE49-F238E27FC236}">
                <a16:creationId xmlns:a16="http://schemas.microsoft.com/office/drawing/2014/main" id="{BF8D3F3A-0DEF-A15B-DF31-93CD86B3A6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86597" y="1329311"/>
            <a:ext cx="583722" cy="240918"/>
          </a:xfrm>
          <a:prstGeom prst="rect">
            <a:avLst/>
          </a:prstGeom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57839F10-7C23-F1A8-F331-E88DD51925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86809" y="1749848"/>
            <a:ext cx="792955" cy="480099"/>
          </a:xfrm>
          <a:prstGeom prst="rect">
            <a:avLst/>
          </a:prstGeom>
        </p:spPr>
      </p:pic>
      <p:pic>
        <p:nvPicPr>
          <p:cNvPr id="13" name="Picture 30">
            <a:extLst>
              <a:ext uri="{FF2B5EF4-FFF2-40B4-BE49-F238E27FC236}">
                <a16:creationId xmlns:a16="http://schemas.microsoft.com/office/drawing/2014/main" id="{31C4B0E6-E308-5AA2-3832-61808B47032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52074" y="2135077"/>
            <a:ext cx="580058" cy="351199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DE8C51F4-E91B-8212-A2AD-3B9D821DDB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784528" y="1493519"/>
            <a:ext cx="580058" cy="35119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47F026F0-DAFE-2154-178A-4DB9A5C865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6548" y="1156037"/>
            <a:ext cx="1572582" cy="1695506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66E96787-9E9C-9346-BA9F-F0ED91631D0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" y="2360088"/>
            <a:ext cx="2782657" cy="2960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575EBD-2A4D-5256-1C66-99C81FE0BD2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457429" y="3969654"/>
            <a:ext cx="1792741" cy="2975505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E2EF8EB-C477-F038-9ABE-640D6D4A5E9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4497912"/>
            <a:ext cx="2190287" cy="2447247"/>
          </a:xfrm>
          <a:prstGeom prst="rect">
            <a:avLst/>
          </a:prstGeom>
        </p:spPr>
      </p:pic>
      <p:pic>
        <p:nvPicPr>
          <p:cNvPr id="7" name="Picture 22">
            <a:extLst>
              <a:ext uri="{FF2B5EF4-FFF2-40B4-BE49-F238E27FC236}">
                <a16:creationId xmlns:a16="http://schemas.microsoft.com/office/drawing/2014/main" id="{86DBA44C-3C4B-716F-9934-41DDECAB578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356317" y="4948204"/>
            <a:ext cx="1298661" cy="190979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7BF776D6-698F-3BD8-E2F2-20EBF2A036D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54978" y="5603891"/>
            <a:ext cx="1166555" cy="1188846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E9626708-3147-2A95-F7D4-71F0EBC86064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284334" y="5337067"/>
            <a:ext cx="653697" cy="954302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FF79CFD-75A2-BE08-F501-1C8C0633D9C0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226466" y="5641579"/>
            <a:ext cx="653697" cy="954302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3683C809-8CA9-F1DF-996D-EA0CA5341F3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598384" y="5990857"/>
            <a:ext cx="653697" cy="954302"/>
          </a:xfrm>
          <a:prstGeom prst="rect">
            <a:avLst/>
          </a:prstGeom>
        </p:spPr>
      </p:pic>
      <p:pic>
        <p:nvPicPr>
          <p:cNvPr id="23" name="Picture 17">
            <a:extLst>
              <a:ext uri="{FF2B5EF4-FFF2-40B4-BE49-F238E27FC236}">
                <a16:creationId xmlns:a16="http://schemas.microsoft.com/office/drawing/2014/main" id="{EAC47BFF-F0FD-65DA-9E3D-409628609A1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928508" y="303849"/>
            <a:ext cx="1737336" cy="8621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8EA4E-7C73-334C-CA48-B7669A10897F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297450" y="5844417"/>
            <a:ext cx="1398959" cy="647019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F4B75D65-9E68-A1F5-9A74-6D8F3DC8C0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699693" y="247810"/>
            <a:ext cx="1178949" cy="862152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1FEC5A6B-0523-0703-7F08-C3A32DE32543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355660" y="4769451"/>
            <a:ext cx="2065537" cy="2184703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0783EAB-C3E6-F0D6-9AC0-0088C92695BF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3766941" y="5770955"/>
            <a:ext cx="1134147" cy="1241201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7144F6CD-87B2-27E0-E535-E425BF997DB2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4420610" y="5801751"/>
            <a:ext cx="1134147" cy="124120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C2DAAC2-2B44-40A1-AE13-721142B3C96B}"/>
              </a:ext>
            </a:extLst>
          </p:cNvPr>
          <p:cNvGrpSpPr/>
          <p:nvPr/>
        </p:nvGrpSpPr>
        <p:grpSpPr>
          <a:xfrm>
            <a:off x="2792023" y="1430814"/>
            <a:ext cx="7213624" cy="1858548"/>
            <a:chOff x="4463297" y="8098067"/>
            <a:chExt cx="7213624" cy="18585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76C09D-67C8-47EF-8BB4-6F8CB6BD0D45}"/>
                </a:ext>
              </a:extLst>
            </p:cNvPr>
            <p:cNvSpPr txBox="1"/>
            <p:nvPr/>
          </p:nvSpPr>
          <p:spPr>
            <a:xfrm>
              <a:off x="4463297" y="8098067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Tiếng</a:t>
              </a:r>
              <a:r>
                <a:rPr lang="en-US" sz="71400" dirty="0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  </a:t>
              </a:r>
              <a:r>
                <a:rPr lang="en-US" sz="71400" dirty="0" err="1">
                  <a:ln w="295275">
                    <a:solidFill>
                      <a:schemeClr val="bg1"/>
                    </a:solidFill>
                  </a:ln>
                  <a:latin typeface="#9Slide05 Phobia" panose="02000506000000020003" pitchFamily="2" charset="0"/>
                </a:rPr>
                <a:t>Việt</a:t>
              </a:r>
              <a:endParaRPr lang="en-US" sz="71400" dirty="0">
                <a:ln w="295275">
                  <a:solidFill>
                    <a:schemeClr val="bg1"/>
                  </a:solidFill>
                </a:ln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Xin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chào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và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hẹn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gặp</a:t>
              </a:r>
              <a:r>
                <a:rPr lang="en-US" sz="41300" dirty="0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 </a:t>
              </a:r>
              <a:r>
                <a:rPr lang="en-US" sz="41300" dirty="0" err="1">
                  <a:ln w="295275">
                    <a:solidFill>
                      <a:schemeClr val="bg1"/>
                    </a:solidFill>
                  </a:ln>
                  <a:latin typeface="SVN-Poky's" panose="020B0606040200020203" pitchFamily="34" charset="0"/>
                </a:rPr>
                <a:t>lại</a:t>
              </a:r>
              <a:endParaRPr lang="en-US" sz="41300" dirty="0">
                <a:ln w="295275">
                  <a:solidFill>
                    <a:schemeClr val="bg1"/>
                  </a:solidFill>
                </a:ln>
                <a:latin typeface="SVN-Poky's" panose="020B0606040200020203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A414922-6AB4-40CD-A5E9-313720EF967E}"/>
                </a:ext>
              </a:extLst>
            </p:cNvPr>
            <p:cNvSpPr txBox="1"/>
            <p:nvPr/>
          </p:nvSpPr>
          <p:spPr>
            <a:xfrm>
              <a:off x="4483019" y="8140733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>
                  <a:gd name="adj" fmla="val 11166381"/>
                </a:avLst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Tiếng</a:t>
              </a:r>
              <a:r>
                <a:rPr lang="en-US" sz="71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  </a:t>
              </a:r>
              <a:r>
                <a:rPr lang="en-US" sz="71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#9Slide05 Phobia" panose="02000506000000020003" pitchFamily="2" charset="0"/>
                </a:rPr>
                <a:t>Việt</a:t>
              </a:r>
              <a:endParaRPr lang="en-US" sz="7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Xin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chào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hẹn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gặp</a:t>
              </a:r>
              <a:r>
                <a:rPr lang="en-US" sz="413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413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lại</a:t>
              </a:r>
              <a:endParaRPr lang="en-US" sz="413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6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12731 C 0.00925 -0.16227 -0.10273 -0.18935 -0.2388 -0.18935 C -0.3789 -0.18935 -0.49088 -0.16227 -0.49088 -0.12731 C -0.49088 -0.09236 -0.60299 -0.06528 -0.7431 -0.06528 C -0.87916 -0.06528 -0.99101 -0.09236 -0.99101 -0.12731 " pathEditMode="relative" rAng="0" ptsTypes="AAAAA">
                                      <p:cBhvr>
                                        <p:cTn id="6" dur="12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-0.12732 C 0.01537 -0.16227 -0.09765 -0.18936 -0.2345 -0.18936 C -0.37591 -0.18936 -0.48854 -0.16227 -0.48854 -0.12732 C -0.48854 -0.09237 -0.60156 -0.06528 -0.74283 -0.06528 C -0.87981 -0.06528 -0.99244 -0.09237 -0.99244 -0.12732 " pathEditMode="relative" rAng="0" ptsTypes="AAAAA">
                                      <p:cBhvr>
                                        <p:cTn id="8" dur="1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12731 C 0.00013 -0.16226 -0.11081 -0.18935 -0.24505 -0.18935 C -0.38372 -0.18935 -0.49453 -0.16226 -0.49453 -0.12731 C -0.49453 -0.09236 -0.60534 -0.06527 -0.74388 -0.06527 C -0.87825 -0.06527 -0.9888 -0.09236 -0.9888 -0.12731 " pathEditMode="relative" rAng="0" ptsTypes="AAAAA">
                                      <p:cBhvr>
                                        <p:cTn id="10" dur="1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5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C 4.375E-6 -0.03496 0.1194 -0.06204 0.26432 -0.06204 C 0.41367 -0.06204 0.5332 -0.03496 0.5332 3.7037E-6 C 0.5332 0.03495 0.6526 0.06203 0.80195 0.06203 C 0.94687 0.06203 1.0664 0.03495 1.0664 3.7037E-6 " pathEditMode="relative" rAng="0" ptsTypes="AAAAA">
                                      <p:cBhvr>
                                        <p:cTn id="12" dur="1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C 4.79167E-6 -0.03496 0.1194 -0.06204 0.26432 -0.06204 C 0.41367 -0.06204 0.5332 -0.03496 0.5332 2.96296E-6 C 0.5332 0.03495 0.6526 0.06203 0.80195 0.06203 C 0.94687 0.06203 1.0664 0.03495 1.0664 2.96296E-6 " pathEditMode="relative" rAng="0" ptsTypes="AAAAA">
                                      <p:cBhvr>
                                        <p:cTn id="14" dur="13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C 4.375E-6 -0.03496 0.1194 -0.06204 0.26432 -0.06204 C 0.41367 -0.06204 0.5332 -0.03496 0.5332 4.44444E-6 C 0.5332 0.03495 0.6526 0.06203 0.80195 0.06203 C 0.94687 0.06203 1.0664 0.03495 1.0664 4.44444E-6 " pathEditMode="relative" rAng="0" ptsTypes="AAAAA">
                                      <p:cBhvr>
                                        <p:cTn id="16" dur="1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2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80" fill="hold">
                                          <p:stCondLst>
                                            <p:cond delay="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80" fill="hold">
                                          <p:stCondLst>
                                            <p:cond delay="1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80" fill="hold">
                                          <p:stCondLst>
                                            <p:cond delay="29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80" fill="hold">
                                          <p:stCondLst>
                                            <p:cond delay="3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4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84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84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40" fill="hold">
                                          <p:stCondLst>
                                            <p:cond delay="2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84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8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88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8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880" fill="hold">
                                          <p:stCondLst>
                                            <p:cond delay="35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4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940" fill="hold">
                                          <p:stCondLst>
                                            <p:cond delay="9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940" fill="hold">
                                          <p:stCondLst>
                                            <p:cond delay="1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940" fill="hold">
                                          <p:stCondLst>
                                            <p:cond delay="2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940" fill="hold">
                                          <p:stCondLst>
                                            <p:cond delay="37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580" fill="hold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580" fill="hold">
                                          <p:stCondLst>
                                            <p:cond delay="11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580" fill="hold">
                                          <p:stCondLst>
                                            <p:cond delay="17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580" fill="hold">
                                          <p:stCondLst>
                                            <p:cond delay="2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52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52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520" fill="hold">
                                          <p:stCondLst>
                                            <p:cond delay="15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520" fill="hold">
                                          <p:stCondLst>
                                            <p:cond delay="20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72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720" fill="hold">
                                          <p:stCondLst>
                                            <p:cond delay="14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72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72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33" name="Picture 10">
            <a:extLst>
              <a:ext uri="{FF2B5EF4-FFF2-40B4-BE49-F238E27FC236}">
                <a16:creationId xmlns:a16="http://schemas.microsoft.com/office/drawing/2014/main" id="{4E5D0F3F-8D87-34E1-EDAE-92A356C398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0256" y="4613318"/>
            <a:ext cx="2065537" cy="2184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87FE7-D2E4-F2EC-AC49-B92B72434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556070" y="2618742"/>
            <a:ext cx="3073613" cy="2743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B4C03D-4D39-49C1-1E4A-4C4E05259482}"/>
              </a:ext>
            </a:extLst>
          </p:cNvPr>
          <p:cNvGrpSpPr/>
          <p:nvPr/>
        </p:nvGrpSpPr>
        <p:grpSpPr>
          <a:xfrm rot="-264356">
            <a:off x="749030" y="2279270"/>
            <a:ext cx="7578925" cy="8316972"/>
            <a:chOff x="7121" y="1178121"/>
            <a:chExt cx="4295689" cy="7476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C2B75D-128D-4549-95CC-21124F01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121" y="1178121"/>
              <a:ext cx="4295689" cy="556977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CE80E7-F5A6-0BB3-7D9B-14AA9C1D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6112"/>
            <a:stretch>
              <a:fillRect/>
            </a:stretch>
          </p:blipFill>
          <p:spPr>
            <a:xfrm>
              <a:off x="254992" y="5528320"/>
              <a:ext cx="3774300" cy="312646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A920A79-910B-CA00-87C0-AEF3627FB14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57053" y="4069116"/>
            <a:ext cx="1428339" cy="1611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1CEBF-7567-EDA7-76F8-A17838F8F84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066" y="4069116"/>
            <a:ext cx="2630043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4E1653-34E7-7AD0-E510-5EE80283763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85392" y="5716666"/>
            <a:ext cx="1134147" cy="1241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DDF38-F839-6616-D3A0-077E54CA06F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508844" y="5440716"/>
            <a:ext cx="1167848" cy="1357305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47C4D6-3C00-E442-4931-D4938C7B5FB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27293" flipH="1">
            <a:off x="-1210178" y="5882392"/>
            <a:ext cx="3383796" cy="1556546"/>
          </a:xfrm>
          <a:prstGeom prst="rect">
            <a:avLst/>
          </a:prstGeom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0D0EFBF2-9AD8-7E1C-CDEE-ECCFA4E7160E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128003" y="6265699"/>
            <a:ext cx="586169" cy="45354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279D346-6832-DC0B-D220-4256BAAF99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34957"/>
          <a:stretch>
            <a:fillRect/>
          </a:stretch>
        </p:blipFill>
        <p:spPr>
          <a:xfrm rot="7432437">
            <a:off x="277714" y="1220408"/>
            <a:ext cx="1559284" cy="1216426"/>
          </a:xfrm>
          <a:prstGeom prst="rect">
            <a:avLst/>
          </a:prstGeom>
        </p:spPr>
      </p:pic>
      <p:pic>
        <p:nvPicPr>
          <p:cNvPr id="15" name="Picture 30">
            <a:extLst>
              <a:ext uri="{FF2B5EF4-FFF2-40B4-BE49-F238E27FC236}">
                <a16:creationId xmlns:a16="http://schemas.microsoft.com/office/drawing/2014/main" id="{CF0A2C97-FA45-0D28-B51B-3B93043D06A1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418848" flipH="1">
            <a:off x="8247241" y="5993736"/>
            <a:ext cx="800207" cy="423241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A42B0FAD-64ED-9F22-04A7-779E870A4BD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7947883" y="5477770"/>
            <a:ext cx="725577" cy="506997"/>
          </a:xfrm>
          <a:prstGeom prst="rect">
            <a:avLst/>
          </a:prstGeom>
        </p:spPr>
      </p:pic>
      <p:pic>
        <p:nvPicPr>
          <p:cNvPr id="17" name="Picture 32">
            <a:extLst>
              <a:ext uri="{FF2B5EF4-FFF2-40B4-BE49-F238E27FC236}">
                <a16:creationId xmlns:a16="http://schemas.microsoft.com/office/drawing/2014/main" id="{0517E1A2-924B-3F55-A579-477FF0051443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2509870">
            <a:off x="7402242" y="4581498"/>
            <a:ext cx="1088787" cy="884861"/>
          </a:xfrm>
          <a:prstGeom prst="rect">
            <a:avLst/>
          </a:prstGeom>
        </p:spPr>
      </p:pic>
      <p:pic>
        <p:nvPicPr>
          <p:cNvPr id="18" name="Picture 33">
            <a:extLst>
              <a:ext uri="{FF2B5EF4-FFF2-40B4-BE49-F238E27FC236}">
                <a16:creationId xmlns:a16="http://schemas.microsoft.com/office/drawing/2014/main" id="{B05541AE-CEF9-B5DA-C27A-A1364A9ABF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5497086" y="4442128"/>
            <a:ext cx="897734" cy="640757"/>
          </a:xfrm>
          <a:prstGeom prst="rect">
            <a:avLst/>
          </a:prstGeom>
        </p:spPr>
      </p:pic>
      <p:pic>
        <p:nvPicPr>
          <p:cNvPr id="19" name="Picture 35">
            <a:extLst>
              <a:ext uri="{FF2B5EF4-FFF2-40B4-BE49-F238E27FC236}">
                <a16:creationId xmlns:a16="http://schemas.microsoft.com/office/drawing/2014/main" id="{3DD20760-8812-9C3F-FD0B-A99BD888FAC3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257053" y="1401210"/>
            <a:ext cx="624741" cy="427167"/>
          </a:xfrm>
          <a:prstGeom prst="rect">
            <a:avLst/>
          </a:prstGeom>
        </p:spPr>
      </p:pic>
      <p:pic>
        <p:nvPicPr>
          <p:cNvPr id="20" name="Picture 36">
            <a:extLst>
              <a:ext uri="{FF2B5EF4-FFF2-40B4-BE49-F238E27FC236}">
                <a16:creationId xmlns:a16="http://schemas.microsoft.com/office/drawing/2014/main" id="{6EF85D67-385F-B994-5327-5F7FB282DE7C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459676" y="2482151"/>
            <a:ext cx="1475682" cy="1418499"/>
          </a:xfrm>
          <a:prstGeom prst="rect">
            <a:avLst/>
          </a:prstGeom>
        </p:spPr>
      </p:pic>
      <p:pic>
        <p:nvPicPr>
          <p:cNvPr id="21" name="Picture 38">
            <a:extLst>
              <a:ext uri="{FF2B5EF4-FFF2-40B4-BE49-F238E27FC236}">
                <a16:creationId xmlns:a16="http://schemas.microsoft.com/office/drawing/2014/main" id="{E5B01754-BD7B-19A5-9B8C-FD123F50D68D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3594541" y="1163706"/>
            <a:ext cx="825789" cy="451087"/>
          </a:xfrm>
          <a:prstGeom prst="rect">
            <a:avLst/>
          </a:prstGeom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3927EAF5-CEE9-F0EA-CE2F-0C83A955FC78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2971222" y="842313"/>
            <a:ext cx="662947" cy="425943"/>
          </a:xfrm>
          <a:prstGeom prst="rect">
            <a:avLst/>
          </a:prstGeom>
        </p:spPr>
      </p:pic>
      <p:pic>
        <p:nvPicPr>
          <p:cNvPr id="23" name="Picture 40">
            <a:extLst>
              <a:ext uri="{FF2B5EF4-FFF2-40B4-BE49-F238E27FC236}">
                <a16:creationId xmlns:a16="http://schemas.microsoft.com/office/drawing/2014/main" id="{91EBBC54-052B-591D-6FBA-C9EDDE7901F4}"/>
              </a:ext>
            </a:extLst>
          </p:cNvPr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1133029" y="3949442"/>
            <a:ext cx="1029919" cy="814923"/>
          </a:xfrm>
          <a:prstGeom prst="rect">
            <a:avLst/>
          </a:prstGeom>
        </p:spPr>
      </p:pic>
      <p:pic>
        <p:nvPicPr>
          <p:cNvPr id="24" name="Picture 41">
            <a:extLst>
              <a:ext uri="{FF2B5EF4-FFF2-40B4-BE49-F238E27FC236}">
                <a16:creationId xmlns:a16="http://schemas.microsoft.com/office/drawing/2014/main" id="{37D36579-9CD6-998B-04FE-DA5B5BF5D36C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 flipH="1">
            <a:off x="8970046" y="4210148"/>
            <a:ext cx="811718" cy="342951"/>
          </a:xfrm>
          <a:prstGeom prst="rect">
            <a:avLst/>
          </a:prstGeom>
        </p:spPr>
      </p:pic>
      <p:pic>
        <p:nvPicPr>
          <p:cNvPr id="25" name="Picture 42">
            <a:extLst>
              <a:ext uri="{FF2B5EF4-FFF2-40B4-BE49-F238E27FC236}">
                <a16:creationId xmlns:a16="http://schemas.microsoft.com/office/drawing/2014/main" id="{9B566BEE-50BF-8785-1025-1E433AE3AFD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735661" flipH="1">
            <a:off x="142788" y="2351915"/>
            <a:ext cx="570361" cy="407095"/>
          </a:xfrm>
          <a:prstGeom prst="rect">
            <a:avLst/>
          </a:prstGeom>
        </p:spPr>
      </p:pic>
      <p:pic>
        <p:nvPicPr>
          <p:cNvPr id="26" name="Picture 43">
            <a:extLst>
              <a:ext uri="{FF2B5EF4-FFF2-40B4-BE49-F238E27FC236}">
                <a16:creationId xmlns:a16="http://schemas.microsoft.com/office/drawing/2014/main" id="{CDC3D149-4288-E1D6-3499-B0D65964B0A4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493995" y="4006417"/>
            <a:ext cx="514960" cy="407462"/>
          </a:xfrm>
          <a:prstGeom prst="rect">
            <a:avLst/>
          </a:prstGeom>
        </p:spPr>
      </p:pic>
      <p:pic>
        <p:nvPicPr>
          <p:cNvPr id="27" name="Picture 44">
            <a:extLst>
              <a:ext uri="{FF2B5EF4-FFF2-40B4-BE49-F238E27FC236}">
                <a16:creationId xmlns:a16="http://schemas.microsoft.com/office/drawing/2014/main" id="{CDB5A2C5-ED81-E482-2B81-177621EB3C90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1133029" y="3802686"/>
            <a:ext cx="514960" cy="407462"/>
          </a:xfrm>
          <a:prstGeom prst="rect">
            <a:avLst/>
          </a:prstGeom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6CCE2F82-6D7A-6689-D925-4F48F17E0E8D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-714446" y="3683995"/>
            <a:ext cx="650310" cy="514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B942E08-FA15-2862-C508-6C90B368852D}"/>
              </a:ext>
            </a:extLst>
          </p:cNvPr>
          <p:cNvSpPr txBox="1"/>
          <p:nvPr/>
        </p:nvSpPr>
        <p:spPr>
          <a:xfrm rot="21288101">
            <a:off x="698924" y="643427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79400"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279400"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9" name="Picture 47">
            <a:extLst>
              <a:ext uri="{FF2B5EF4-FFF2-40B4-BE49-F238E27FC236}">
                <a16:creationId xmlns:a16="http://schemas.microsoft.com/office/drawing/2014/main" id="{ECD54905-ED34-4EC3-0F21-122F2C836804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9512097" y="1005609"/>
            <a:ext cx="1895157" cy="1989667"/>
          </a:xfrm>
          <a:prstGeom prst="rect">
            <a:avLst/>
          </a:prstGeom>
        </p:spPr>
      </p:pic>
      <p:pic>
        <p:nvPicPr>
          <p:cNvPr id="34" name="Picture 38">
            <a:extLst>
              <a:ext uri="{FF2B5EF4-FFF2-40B4-BE49-F238E27FC236}">
                <a16:creationId xmlns:a16="http://schemas.microsoft.com/office/drawing/2014/main" id="{FA0BCD2D-3FC7-3873-1EF9-A3A1CB49F8CC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>
          <a:xfrm>
            <a:off x="7651574" y="2463292"/>
            <a:ext cx="2431150" cy="4312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F8132-C831-B34A-02CB-C0CCA404CA70}"/>
              </a:ext>
            </a:extLst>
          </p:cNvPr>
          <p:cNvSpPr txBox="1"/>
          <p:nvPr/>
        </p:nvSpPr>
        <p:spPr>
          <a:xfrm rot="21420156">
            <a:off x="1327882" y="2414709"/>
            <a:ext cx="6184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Cùng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tớ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thám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hiểm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đại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dương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với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những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người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bạn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dưới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đáy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biển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nhé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713DE26-A1CB-50D4-30D5-4EA095BAAE5E}"/>
              </a:ext>
            </a:extLst>
          </p:cNvPr>
          <p:cNvSpPr txBox="1"/>
          <p:nvPr/>
        </p:nvSpPr>
        <p:spPr>
          <a:xfrm rot="21288101">
            <a:off x="698925" y="650568"/>
            <a:ext cx="9473822" cy="120032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THÁM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HIỂM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ĐẠI</a:t>
            </a:r>
            <a:r>
              <a:rPr kumimoji="0" lang="en-US" sz="7200" b="0" i="0" u="none" strike="noStrike" kern="1200" cap="none" spc="0" normalizeH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DƯƠNG</a:t>
            </a:r>
            <a:endParaRPr kumimoji="0" lang="en-US" sz="7200" b="0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C 1.04167E-6 -0.03495 0.11628 -0.06204 0.25846 -0.06204 C 0.40456 -0.06204 0.52135 -0.03495 0.52135 1.11111E-6 C 0.52135 0.03495 0.63815 0.06204 0.78463 0.06204 C 0.9263 0.06204 1.04362 0.03495 1.04362 1.11111E-6 " pathEditMode="relative" rAng="0" ptsTypes="AAAAA">
                                      <p:cBhvr>
                                        <p:cTn id="12" dur="10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7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3 -0.00185 C -0.05443 -0.03681 0.07513 -0.06389 0.2332 -0.06389 C 0.39557 -0.06389 0.52643 -0.03681 0.52643 -0.00185 C 0.52643 0.0331 0.65598 0.06018 0.81875 0.06018 C 0.97695 0.06018 1.10755 0.0331 1.10755 -0.00185 " pathEditMode="relative" rAng="0" ptsTypes="AAAAA">
                                      <p:cBhvr>
                                        <p:cTn id="14" dur="1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9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C 1.04167E-6 -0.03496 0.12266 -0.06204 0.27187 -0.06204 C 0.42591 -0.06204 0.54883 -0.03496 0.54883 4.81481E-6 C 0.54883 0.03495 0.67187 0.06203 0.82565 0.06203 C 0.975 0.06203 1.09818 0.03495 1.09818 4.81481E-6 " pathEditMode="relative" rAng="0" ptsTypes="AAAAA">
                                      <p:cBhvr>
                                        <p:cTn id="16" dur="1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0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C 1.04167E-6 -0.03496 0.11797 -0.06204 0.26146 -0.06204 C 0.40976 -0.06204 0.52825 -0.03496 0.52825 1.48148E-6 C 0.52825 0.03495 0.64648 0.06204 0.79453 0.06204 C 0.93815 0.06204 1.0569 0.03495 1.0569 1.48148E-6 " pathEditMode="relative" rAng="0" ptsTypes="AAAAA">
                                      <p:cBhvr>
                                        <p:cTn id="18" dur="1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3 1.85185E-6 C 0.05013 0.03495 0.00638 0.06204 -0.04648 0.06204 C -0.10104 0.06204 -0.14453 0.03495 -0.14453 1.85185E-6 C -0.14453 -0.03496 -0.18815 -0.06204 -0.24271 -0.06204 C -0.29557 -0.06204 -0.33906 -0.03496 -0.33906 1.85185E-6 " pathEditMode="relative" rAng="0" ptsTypes="AAAAA">
                                      <p:cBhvr>
                                        <p:cTn id="20" dur="9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14 -1.11111E-6 C 0.05014 0.03495 0.00639 0.06204 -0.04648 0.06204 C -0.10104 0.06204 -0.14453 0.03495 -0.14453 -1.11111E-6 C -0.14453 -0.03495 -0.18815 -0.06204 -0.2427 -0.06204 C -0.29557 -0.06204 -0.33906 -0.03495 -0.33906 -1.11111E-6 " pathEditMode="relative" rAng="0" ptsTypes="AAAAA">
                                      <p:cBhvr>
                                        <p:cTn id="22" dur="9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9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80" fill="hold">
                                          <p:stCondLst>
                                            <p:cond delay="11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80" fill="hold">
                                          <p:stCondLst>
                                            <p:cond delay="236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80" fill="hold">
                                          <p:stCondLst>
                                            <p:cond delay="35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80" fill="hold">
                                          <p:stCondLst>
                                            <p:cond delay="47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0.41782 L 0.02487 -0.17061 " pathEditMode="relative" rAng="0" ptsTypes="AA">
                                      <p:cBhvr>
                                        <p:cTn id="36" dur="14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6" y="-2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140" fill="hold">
                                          <p:stCondLst>
                                            <p:cond delay="11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140" fill="hold">
                                          <p:stCondLst>
                                            <p:cond delay="22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140" fill="hold">
                                          <p:stCondLst>
                                            <p:cond delay="34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140" fill="hold">
                                          <p:stCondLst>
                                            <p:cond delay="45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92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920" fill="hold">
                                          <p:stCondLst>
                                            <p:cond delay="1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920" fill="hold">
                                          <p:stCondLst>
                                            <p:cond delay="27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920" fill="hold">
                                          <p:stCondLst>
                                            <p:cond delay="36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20" fill="hold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20" fill="hold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20" fill="hold">
                                          <p:stCondLst>
                                            <p:cond delay="246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2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768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44949" y="485713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57090" y="454250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337" y="262932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75866" y="4542503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450127" y="1764792"/>
            <a:ext cx="35092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660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viết</a:t>
            </a:r>
            <a:endParaRPr lang="en-US" sz="6600" dirty="0">
              <a:ln>
                <a:solidFill>
                  <a:srgbClr val="0070C0"/>
                </a:solidFill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7F25F-054A-2623-A2CB-F146964189F7}"/>
              </a:ext>
            </a:extLst>
          </p:cNvPr>
          <p:cNvSpPr txBox="1"/>
          <p:nvPr/>
        </p:nvSpPr>
        <p:spPr>
          <a:xfrm>
            <a:off x="1809480" y="2967335"/>
            <a:ext cx="6366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vui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tới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SVN-Shintia Script" panose="02000804000000020003" pitchFamily="2" charset="0"/>
              </a:rPr>
              <a:t>trường</a:t>
            </a:r>
            <a:endParaRPr lang="en-US" dirty="0">
              <a:ln>
                <a:solidFill>
                  <a:srgbClr val="0070C0"/>
                </a:solidFill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3020796" y="841462"/>
            <a:ext cx="29386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B050"/>
                </a:solidFill>
                <a:effectLst>
                  <a:glow rad="101600">
                    <a:schemeClr val="bg1">
                      <a:alpha val="76000"/>
                    </a:schemeClr>
                  </a:glow>
                </a:effectLst>
                <a:latin typeface="UTM Cookies" panose="02040603050506020204" pitchFamily="18" charset="0"/>
              </a:rPr>
              <a:t>Chặng</a:t>
            </a:r>
            <a:r>
              <a:rPr lang="en-US" sz="5400" dirty="0">
                <a:solidFill>
                  <a:srgbClr val="00B050"/>
                </a:solidFill>
                <a:effectLst>
                  <a:glow rad="101600">
                    <a:schemeClr val="bg1">
                      <a:alpha val="76000"/>
                    </a:schemeClr>
                  </a:glow>
                </a:effectLst>
                <a:latin typeface="UTM Cookies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9042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5FBC06-319B-A0BF-D8A0-5F876306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4993" y="116567"/>
            <a:ext cx="11614078" cy="6040293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F0417EE-BED5-1799-4DDF-0FD0AE2F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55346" y="4494654"/>
            <a:ext cx="3923332" cy="2458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5BDD5-A7DE-12A3-4E3B-10A2F703E7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605162" y="3167998"/>
            <a:ext cx="2557012" cy="3984013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C2F37C0C-0749-ED91-29A6-9685071A6B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3940911"/>
            <a:ext cx="2344279" cy="2917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487B6-824B-7B48-77B1-174D23453C75}"/>
              </a:ext>
            </a:extLst>
          </p:cNvPr>
          <p:cNvSpPr txBox="1"/>
          <p:nvPr/>
        </p:nvSpPr>
        <p:spPr>
          <a:xfrm>
            <a:off x="5311314" y="272871"/>
            <a:ext cx="2400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4400" dirty="0" err="1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viết</a:t>
            </a:r>
            <a:endParaRPr lang="en-US" sz="44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21ED2E-4D41-8F5D-AEF0-E67A5DBE87DC}"/>
              </a:ext>
            </a:extLst>
          </p:cNvPr>
          <p:cNvSpPr txBox="1"/>
          <p:nvPr/>
        </p:nvSpPr>
        <p:spPr>
          <a:xfrm>
            <a:off x="4621629" y="882611"/>
            <a:ext cx="63663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hintia Script" panose="02000804000000020003" pitchFamily="2" charset="0"/>
              </a:rPr>
              <a:t>trường</a:t>
            </a:r>
            <a:endParaRPr lang="en-US" sz="1400" dirty="0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67AA6-C27E-A501-58D9-79B4FDE00D39}"/>
              </a:ext>
            </a:extLst>
          </p:cNvPr>
          <p:cNvSpPr txBox="1"/>
          <p:nvPr/>
        </p:nvSpPr>
        <p:spPr>
          <a:xfrm>
            <a:off x="1203985" y="1492351"/>
            <a:ext cx="42922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Xin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vi-VN" sz="2800" b="1" i="0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lên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phương</a:t>
            </a:r>
          </a:p>
          <a:p>
            <a:pPr algn="just"/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tung tăng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vi-VN" sz="2800" b="1" i="0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lòng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vui phơi </a:t>
            </a:r>
            <a:r>
              <a:rPr lang="vi-VN" sz="2800" b="1" i="0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phới</a:t>
            </a:r>
            <a:r>
              <a:rPr lang="vi-VN" sz="28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F5159-5F96-64AB-A9CE-EC853004AF68}"/>
              </a:ext>
            </a:extLst>
          </p:cNvPr>
          <p:cNvSpPr txBox="1"/>
          <p:nvPr/>
        </p:nvSpPr>
        <p:spPr>
          <a:xfrm>
            <a:off x="3421923" y="3703549"/>
            <a:ext cx="42922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giục</a:t>
            </a:r>
            <a:endParaRPr lang="vi-VN" sz="2800" b="1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</a:t>
            </a:r>
          </a:p>
          <a:p>
            <a:pPr algn="l"/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cô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endParaRPr lang="vi-VN" sz="2800" b="1" i="0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Nét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hoà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16235-B7F8-2863-A9E9-6806EFAEBA7D}"/>
              </a:ext>
            </a:extLst>
          </p:cNvPr>
          <p:cNvSpPr txBox="1"/>
          <p:nvPr/>
        </p:nvSpPr>
        <p:spPr>
          <a:xfrm>
            <a:off x="7414760" y="1663581"/>
            <a:ext cx="42922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vi-VN" sz="2800" b="1" i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thêm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niềm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vui</a:t>
            </a:r>
          </a:p>
          <a:p>
            <a:pPr algn="l"/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chơi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2800" b="1" i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trao nhau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Lãm</a:t>
            </a:r>
            <a:r>
              <a:rPr lang="vi-VN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endParaRPr lang="vi-VN" sz="2800" b="1" i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vi-VN" sz="2800" b="1" i="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16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8923458-2D10-43C1-C3DC-E93B4AF85B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60162" y="291879"/>
            <a:ext cx="3335363" cy="4895945"/>
          </a:xfrm>
          <a:prstGeom prst="rect">
            <a:avLst/>
          </a:prstGeom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DBBC0A15-1A93-F639-8FBB-6C642225D8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3132" y="1842146"/>
            <a:ext cx="2639519" cy="4723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80B292-F03C-1D41-2C92-34A1F592F68A}"/>
              </a:ext>
            </a:extLst>
          </p:cNvPr>
          <p:cNvSpPr txBox="1"/>
          <p:nvPr/>
        </p:nvSpPr>
        <p:spPr>
          <a:xfrm>
            <a:off x="2074163" y="867988"/>
            <a:ext cx="2907360" cy="32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</a:rPr>
              <a:t>CHIA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SẺ</a:t>
            </a:r>
            <a:r>
              <a:rPr lang="en-US" sz="4800" dirty="0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TRƯỚC</a:t>
            </a:r>
            <a:r>
              <a:rPr lang="en-US" sz="4800" dirty="0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UTM Cookies" panose="02040603050506020204" pitchFamily="18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20" name="Picture 33">
            <a:extLst>
              <a:ext uri="{FF2B5EF4-FFF2-40B4-BE49-F238E27FC236}">
                <a16:creationId xmlns:a16="http://schemas.microsoft.com/office/drawing/2014/main" id="{45EA1D86-5AB3-2BF4-0209-E0B372499F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50194" y="35123"/>
            <a:ext cx="4710251" cy="3758310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9CA7494E-4789-AFE7-2019-69289519BB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871587" y="2947286"/>
            <a:ext cx="2038908" cy="1692294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E4DC1-519B-3D9D-6544-E85002FE3C04}"/>
              </a:ext>
            </a:extLst>
          </p:cNvPr>
          <p:cNvSpPr txBox="1"/>
          <p:nvPr/>
        </p:nvSpPr>
        <p:spPr>
          <a:xfrm>
            <a:off x="6219203" y="431527"/>
            <a:ext cx="3972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F2E1DD-EC06-A42B-51CC-C268E6E5E2D1}"/>
              </a:ext>
            </a:extLst>
          </p:cNvPr>
          <p:cNvSpPr txBox="1"/>
          <p:nvPr/>
        </p:nvSpPr>
        <p:spPr>
          <a:xfrm>
            <a:off x="6219203" y="523859"/>
            <a:ext cx="3972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38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1"/>
            <a:ext cx="12192000" cy="6873801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8923458-2D10-43C1-C3DC-E93B4AF85B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60162" y="291879"/>
            <a:ext cx="3335363" cy="4895945"/>
          </a:xfrm>
          <a:prstGeom prst="rect">
            <a:avLst/>
          </a:prstGeom>
        </p:spPr>
      </p:pic>
      <p:pic>
        <p:nvPicPr>
          <p:cNvPr id="17" name="Picture 36">
            <a:extLst>
              <a:ext uri="{FF2B5EF4-FFF2-40B4-BE49-F238E27FC236}">
                <a16:creationId xmlns:a16="http://schemas.microsoft.com/office/drawing/2014/main" id="{DBBC0A15-1A93-F639-8FBB-6C642225D8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3132" y="1842146"/>
            <a:ext cx="2639519" cy="4723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80B292-F03C-1D41-2C92-34A1F592F68A}"/>
              </a:ext>
            </a:extLst>
          </p:cNvPr>
          <p:cNvSpPr txBox="1"/>
          <p:nvPr/>
        </p:nvSpPr>
        <p:spPr>
          <a:xfrm>
            <a:off x="1860162" y="1158663"/>
            <a:ext cx="34216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TRƯỚC</a:t>
            </a:r>
            <a:r>
              <a:rPr lang="en-US" sz="4800" dirty="0">
                <a:solidFill>
                  <a:srgbClr val="5B9BD5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5B9BD5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0" name="Picture 33">
            <a:extLst>
              <a:ext uri="{FF2B5EF4-FFF2-40B4-BE49-F238E27FC236}">
                <a16:creationId xmlns:a16="http://schemas.microsoft.com/office/drawing/2014/main" id="{45EA1D86-5AB3-2BF4-0209-E0B372499FC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50194" y="35123"/>
            <a:ext cx="4710251" cy="3758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E4DC1-519B-3D9D-6544-E85002FE3C04}"/>
              </a:ext>
            </a:extLst>
          </p:cNvPr>
          <p:cNvSpPr txBox="1"/>
          <p:nvPr/>
        </p:nvSpPr>
        <p:spPr>
          <a:xfrm>
            <a:off x="6219203" y="696999"/>
            <a:ext cx="3972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C4E9835E-59BE-0506-9642-0615DE1C589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88128" y="3065679"/>
            <a:ext cx="2544028" cy="227690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9A556-4068-A173-3A3E-AE3EF4B92BBC}"/>
              </a:ext>
            </a:extLst>
          </p:cNvPr>
          <p:cNvSpPr txBox="1"/>
          <p:nvPr/>
        </p:nvSpPr>
        <p:spPr>
          <a:xfrm>
            <a:off x="6219203" y="203357"/>
            <a:ext cx="39722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4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9768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6609DD8F-5CAC-BF95-E053-C632075116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21099" y="4685685"/>
            <a:ext cx="2187825" cy="2000865"/>
          </a:xfrm>
          <a:prstGeom prst="rect">
            <a:avLst/>
          </a:prstGeom>
        </p:spPr>
      </p:pic>
      <p:pic>
        <p:nvPicPr>
          <p:cNvPr id="5" name="Picture 23">
            <a:extLst>
              <a:ext uri="{FF2B5EF4-FFF2-40B4-BE49-F238E27FC236}">
                <a16:creationId xmlns:a16="http://schemas.microsoft.com/office/drawing/2014/main" id="{9BA5C3CF-7AC2-43B1-4B92-DFA0E30664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33240" y="4371053"/>
            <a:ext cx="1551384" cy="2315497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F3BFB75-3C4A-7FB3-B7A8-E34C4D7262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487" y="2457870"/>
            <a:ext cx="866143" cy="1327422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4DB598D0-B8DB-5CD5-563F-F91E38F40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13930" y="3903380"/>
            <a:ext cx="3657766" cy="32508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F9D0E7-58E7-497A-1121-5B9341EB829B}"/>
              </a:ext>
            </a:extLst>
          </p:cNvPr>
          <p:cNvSpPr txBox="1"/>
          <p:nvPr/>
        </p:nvSpPr>
        <p:spPr>
          <a:xfrm>
            <a:off x="2102876" y="1816508"/>
            <a:ext cx="3657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92D78-4D1E-FFBA-5550-9F300C6FFF3D}"/>
              </a:ext>
            </a:extLst>
          </p:cNvPr>
          <p:cNvSpPr txBox="1"/>
          <p:nvPr/>
        </p:nvSpPr>
        <p:spPr>
          <a:xfrm>
            <a:off x="2509735" y="711434"/>
            <a:ext cx="28440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Chặng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39700">
                    <a:schemeClr val="bg1">
                      <a:alpha val="83000"/>
                    </a:schemeClr>
                  </a:glow>
                </a:effectLst>
                <a:uLnTx/>
                <a:uFillTx/>
                <a:latin typeface="UTM Cookies" panose="020406030505060202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070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1933" cy="6858000"/>
          </a:xfrm>
          <a:prstGeom prst="rect">
            <a:avLst/>
          </a:prstGeom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710A0A12-5ABE-A91D-5EC6-6F6C71BFFB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9153" y="4407289"/>
            <a:ext cx="2094693" cy="1193975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459A064E-9EF6-7E13-2852-877D2F2F2F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7925589" y="2488424"/>
            <a:ext cx="676850" cy="494946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A0F6A41D-11DE-E982-CCF5-DFD2D926ED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404876" y="2120895"/>
            <a:ext cx="603429" cy="4412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68074" y="0"/>
            <a:ext cx="5004143" cy="1412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003D10-609B-0F44-2613-254B948ACBE4}"/>
              </a:ext>
            </a:extLst>
          </p:cNvPr>
          <p:cNvSpPr txBox="1"/>
          <p:nvPr/>
        </p:nvSpPr>
        <p:spPr>
          <a:xfrm>
            <a:off x="5862177" y="160018"/>
            <a:ext cx="7119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viết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413C85EF-578C-F251-808A-248BCC0681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361107" y="3367421"/>
            <a:ext cx="4021394" cy="3609199"/>
          </a:xfrm>
          <a:prstGeom prst="rect">
            <a:avLst/>
          </a:prstGeom>
        </p:spPr>
      </p:pic>
      <p:pic>
        <p:nvPicPr>
          <p:cNvPr id="11" name="Picture 27">
            <a:extLst>
              <a:ext uri="{FF2B5EF4-FFF2-40B4-BE49-F238E27FC236}">
                <a16:creationId xmlns:a16="http://schemas.microsoft.com/office/drawing/2014/main" id="{7ACCE594-3B8A-4605-535F-3312266F2A6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26994" y="3800255"/>
            <a:ext cx="3353004" cy="3615099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31525171-31FA-3660-85E9-85909F2C9B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07997" y="4826589"/>
            <a:ext cx="2194238" cy="1823960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AEAF1A-E49F-E4CF-C0D5-4FA1BAFEC8B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281737" y="3279547"/>
            <a:ext cx="3261444" cy="3371002"/>
          </a:xfrm>
          <a:prstGeom prst="rect">
            <a:avLst/>
          </a:prstGeom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6D6E2E2-F805-1D8E-D28F-6B835F4C75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11576" y="2418526"/>
            <a:ext cx="3493301" cy="237324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0D7DB082-88D0-4523-DB3D-992065D263B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93917" y="4465546"/>
            <a:ext cx="2422440" cy="22982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9621F3-B078-96D2-AC20-0F1AF2158AE2}"/>
              </a:ext>
            </a:extLst>
          </p:cNvPr>
          <p:cNvSpPr txBox="1"/>
          <p:nvPr/>
        </p:nvSpPr>
        <p:spPr>
          <a:xfrm>
            <a:off x="1089813" y="2858100"/>
            <a:ext cx="32356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</a:rPr>
              <a:t>t</a:t>
            </a:r>
            <a:r>
              <a:rPr lang="en-US" sz="6000" b="1" dirty="0">
                <a:solidFill>
                  <a:srgbClr val="FF0000"/>
                </a:solidFill>
              </a:rPr>
              <a:t>ung</a:t>
            </a:r>
            <a:r>
              <a:rPr lang="en-US" sz="6000" b="1" dirty="0"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solidFill>
                  <a:srgbClr val="002060"/>
                </a:solidFill>
              </a:rPr>
              <a:t>t</a:t>
            </a:r>
            <a:r>
              <a:rPr lang="en-US" sz="6000" b="1" dirty="0" err="1">
                <a:solidFill>
                  <a:srgbClr val="FF0000"/>
                </a:solidFill>
              </a:rPr>
              <a:t>ăng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2CA06BE-DEA6-D610-9667-BB3CB059E9E1}"/>
              </a:ext>
            </a:extLst>
          </p:cNvPr>
          <p:cNvSpPr/>
          <p:nvPr/>
        </p:nvSpPr>
        <p:spPr>
          <a:xfrm>
            <a:off x="413140" y="356062"/>
            <a:ext cx="2203217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tung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tăng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56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2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1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8" grpId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658</Words>
  <Application>Microsoft Office PowerPoint</Application>
  <PresentationFormat>Màn hình rộng</PresentationFormat>
  <Paragraphs>131</Paragraphs>
  <Slides>27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9" baseType="lpstr">
      <vt:lpstr>Coiny</vt:lpstr>
      <vt:lpstr>Calibri</vt:lpstr>
      <vt:lpstr>UTM Cookies</vt:lpstr>
      <vt:lpstr>SVN-Poky's</vt:lpstr>
      <vt:lpstr>Arial</vt:lpstr>
      <vt:lpstr>Calibri Light</vt:lpstr>
      <vt:lpstr>Times New Roman</vt:lpstr>
      <vt:lpstr>Source Han Sans Regular</vt:lpstr>
      <vt:lpstr>#9Slide05 Phobia</vt:lpstr>
      <vt:lpstr>SVN-Shintia Script</vt:lpstr>
      <vt:lpstr>SVN-Kitten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Duy Kha</cp:lastModifiedBy>
  <cp:revision>41</cp:revision>
  <dcterms:created xsi:type="dcterms:W3CDTF">2022-07-04T07:18:47Z</dcterms:created>
  <dcterms:modified xsi:type="dcterms:W3CDTF">2023-09-09T10:18:58Z</dcterms:modified>
</cp:coreProperties>
</file>